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90" r:id="rId68"/>
    <p:sldId id="391" r:id="rId69"/>
    <p:sldId id="392" r:id="rId70"/>
    <p:sldId id="393" r:id="rId71"/>
    <p:sldId id="394" r:id="rId72"/>
    <p:sldId id="395" r:id="rId73"/>
    <p:sldId id="396" r:id="rId74"/>
    <p:sldId id="397" r:id="rId75"/>
    <p:sldId id="398" r:id="rId76"/>
    <p:sldId id="399" r:id="rId77"/>
    <p:sldId id="400" r:id="rId78"/>
    <p:sldId id="401" r:id="rId79"/>
    <p:sldId id="402" r:id="rId80"/>
    <p:sldId id="403" r:id="rId81"/>
    <p:sldId id="404" r:id="rId82"/>
    <p:sldId id="405" r:id="rId83"/>
    <p:sldId id="406" r:id="rId84"/>
    <p:sldId id="407" r:id="rId85"/>
    <p:sldId id="408" r:id="rId86"/>
    <p:sldId id="409" r:id="rId87"/>
    <p:sldId id="410" r:id="rId88"/>
    <p:sldId id="411" r:id="rId89"/>
    <p:sldId id="412" r:id="rId90"/>
    <p:sldId id="413" r:id="rId91"/>
    <p:sldId id="414" r:id="rId92"/>
    <p:sldId id="415" r:id="rId93"/>
    <p:sldId id="416" r:id="rId94"/>
    <p:sldId id="417" r:id="rId95"/>
    <p:sldId id="418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29A9AF-12BB-470B-9E50-15E81AF48F6C}" v="1" dt="2019-01-27T07:32:11.382"/>
    <p1510:client id="{5970EEF6-AA78-402E-8C99-9C912D146AA1}" v="126" dt="2019-01-27T09:51:14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hyanarayanan Shanmugavelu" userId="45c12ba28a986769" providerId="LiveId" clId="{5970EEF6-AA78-402E-8C99-9C912D146AA1}"/>
    <pc:docChg chg="undo custSel mod addSld delSld modSld">
      <pc:chgData name="Sathyanarayanan Shanmugavelu" userId="45c12ba28a986769" providerId="LiveId" clId="{5970EEF6-AA78-402E-8C99-9C912D146AA1}" dt="2019-01-27T09:54:00.424" v="1894" actId="2696"/>
      <pc:docMkLst>
        <pc:docMk/>
      </pc:docMkLst>
      <pc:sldChg chg="addSp delSp modSp del">
        <pc:chgData name="Sathyanarayanan Shanmugavelu" userId="45c12ba28a986769" providerId="LiveId" clId="{5970EEF6-AA78-402E-8C99-9C912D146AA1}" dt="2019-01-27T09:07:49.958" v="1064" actId="2696"/>
        <pc:sldMkLst>
          <pc:docMk/>
          <pc:sldMk cId="2239807508" sldId="256"/>
        </pc:sldMkLst>
        <pc:spChg chg="del mod">
          <ac:chgData name="Sathyanarayanan Shanmugavelu" userId="45c12ba28a986769" providerId="LiveId" clId="{5970EEF6-AA78-402E-8C99-9C912D146AA1}" dt="2019-01-27T09:04:12.997" v="1006"/>
          <ac:spMkLst>
            <pc:docMk/>
            <pc:sldMk cId="2239807508" sldId="256"/>
            <ac:spMk id="2" creationId="{0E63BBC0-3BEA-4B9E-8292-4A8F83D26A16}"/>
          </ac:spMkLst>
        </pc:spChg>
        <pc:spChg chg="add del mod">
          <ac:chgData name="Sathyanarayanan Shanmugavelu" userId="45c12ba28a986769" providerId="LiveId" clId="{5970EEF6-AA78-402E-8C99-9C912D146AA1}" dt="2019-01-27T09:05:58.496" v="1030"/>
          <ac:spMkLst>
            <pc:docMk/>
            <pc:sldMk cId="2239807508" sldId="256"/>
            <ac:spMk id="7" creationId="{5CCD8600-0117-4E92-9F27-08A4475E9A44}"/>
          </ac:spMkLst>
        </pc:spChg>
        <pc:spChg chg="add del mod">
          <ac:chgData name="Sathyanarayanan Shanmugavelu" userId="45c12ba28a986769" providerId="LiveId" clId="{5970EEF6-AA78-402E-8C99-9C912D146AA1}" dt="2019-01-27T09:06:07.321" v="1031"/>
          <ac:spMkLst>
            <pc:docMk/>
            <pc:sldMk cId="2239807508" sldId="256"/>
            <ac:spMk id="8" creationId="{57000631-5EEF-48B6-9739-CBB86526AE6E}"/>
          </ac:spMkLst>
        </pc:spChg>
        <pc:spChg chg="add del mod">
          <ac:chgData name="Sathyanarayanan Shanmugavelu" userId="45c12ba28a986769" providerId="LiveId" clId="{5970EEF6-AA78-402E-8C99-9C912D146AA1}" dt="2019-01-27T09:06:07.321" v="1031"/>
          <ac:spMkLst>
            <pc:docMk/>
            <pc:sldMk cId="2239807508" sldId="256"/>
            <ac:spMk id="13" creationId="{656410B9-743E-4317-9F07-647C47FC9763}"/>
          </ac:spMkLst>
        </pc:spChg>
        <pc:spChg chg="add del">
          <ac:chgData name="Sathyanarayanan Shanmugavelu" userId="45c12ba28a986769" providerId="LiveId" clId="{5970EEF6-AA78-402E-8C99-9C912D146AA1}" dt="2019-01-27T09:05:58.496" v="1030"/>
          <ac:spMkLst>
            <pc:docMk/>
            <pc:sldMk cId="2239807508" sldId="256"/>
            <ac:spMk id="17" creationId="{177D34D2-2251-4129-A857-3CFA6D06E242}"/>
          </ac:spMkLst>
        </pc:spChg>
        <pc:spChg chg="add">
          <ac:chgData name="Sathyanarayanan Shanmugavelu" userId="45c12ba28a986769" providerId="LiveId" clId="{5970EEF6-AA78-402E-8C99-9C912D146AA1}" dt="2019-01-27T09:06:11.501" v="1032"/>
          <ac:spMkLst>
            <pc:docMk/>
            <pc:sldMk cId="2239807508" sldId="256"/>
            <ac:spMk id="18" creationId="{0B816190-D261-4E31-9ECB-88742C8BF803}"/>
          </ac:spMkLst>
        </pc:spChg>
        <pc:spChg chg="add">
          <ac:chgData name="Sathyanarayanan Shanmugavelu" userId="45c12ba28a986769" providerId="LiveId" clId="{5970EEF6-AA78-402E-8C99-9C912D146AA1}" dt="2019-01-27T09:06:11.501" v="1032"/>
          <ac:spMkLst>
            <pc:docMk/>
            <pc:sldMk cId="2239807508" sldId="256"/>
            <ac:spMk id="23" creationId="{C109DA14-D683-478E-94C0-5A17344E910F}"/>
          </ac:spMkLst>
        </pc:spChg>
        <pc:picChg chg="add mod">
          <ac:chgData name="Sathyanarayanan Shanmugavelu" userId="45c12ba28a986769" providerId="LiveId" clId="{5970EEF6-AA78-402E-8C99-9C912D146AA1}" dt="2019-01-27T07:45:16.662" v="254" actId="1076"/>
          <ac:picMkLst>
            <pc:docMk/>
            <pc:sldMk cId="2239807508" sldId="256"/>
            <ac:picMk id="3" creationId="{7F3B96FF-4373-4A31-BF8F-33AB78B08B7B}"/>
          </ac:picMkLst>
        </pc:picChg>
        <pc:picChg chg="add mod">
          <ac:chgData name="Sathyanarayanan Shanmugavelu" userId="45c12ba28a986769" providerId="LiveId" clId="{5970EEF6-AA78-402E-8C99-9C912D146AA1}" dt="2019-01-27T07:45:16.662" v="254" actId="1076"/>
          <ac:picMkLst>
            <pc:docMk/>
            <pc:sldMk cId="2239807508" sldId="256"/>
            <ac:picMk id="4" creationId="{99FDC8F0-CBC0-4F47-A370-ECAAAF5474DA}"/>
          </ac:picMkLst>
        </pc:picChg>
        <pc:picChg chg="add mod">
          <ac:chgData name="Sathyanarayanan Shanmugavelu" userId="45c12ba28a986769" providerId="LiveId" clId="{5970EEF6-AA78-402E-8C99-9C912D146AA1}" dt="2019-01-27T07:45:16.662" v="254" actId="1076"/>
          <ac:picMkLst>
            <pc:docMk/>
            <pc:sldMk cId="2239807508" sldId="256"/>
            <ac:picMk id="6" creationId="{314E4380-16F1-489F-B523-F7EABAF1E0DE}"/>
          </ac:picMkLst>
        </pc:picChg>
        <pc:picChg chg="add del mod">
          <ac:chgData name="Sathyanarayanan Shanmugavelu" userId="45c12ba28a986769" providerId="LiveId" clId="{5970EEF6-AA78-402E-8C99-9C912D146AA1}" dt="2019-01-27T09:06:07.321" v="1031"/>
          <ac:picMkLst>
            <pc:docMk/>
            <pc:sldMk cId="2239807508" sldId="256"/>
            <ac:picMk id="9" creationId="{843C8329-F5B7-4D77-8FC2-DEE76C14FF38}"/>
          </ac:picMkLst>
        </pc:picChg>
        <pc:picChg chg="add del mod">
          <ac:chgData name="Sathyanarayanan Shanmugavelu" userId="45c12ba28a986769" providerId="LiveId" clId="{5970EEF6-AA78-402E-8C99-9C912D146AA1}" dt="2019-01-27T09:06:07.321" v="1031"/>
          <ac:picMkLst>
            <pc:docMk/>
            <pc:sldMk cId="2239807508" sldId="256"/>
            <ac:picMk id="10" creationId="{610B3AC2-F656-4AC4-B69C-B83C09ADF2CC}"/>
          </ac:picMkLst>
        </pc:picChg>
        <pc:picChg chg="add del mod">
          <ac:chgData name="Sathyanarayanan Shanmugavelu" userId="45c12ba28a986769" providerId="LiveId" clId="{5970EEF6-AA78-402E-8C99-9C912D146AA1}" dt="2019-01-27T09:06:07.321" v="1031"/>
          <ac:picMkLst>
            <pc:docMk/>
            <pc:sldMk cId="2239807508" sldId="256"/>
            <ac:picMk id="11" creationId="{F2122CC4-D086-4767-8F4B-672D85C34F65}"/>
          </ac:picMkLst>
        </pc:picChg>
        <pc:picChg chg="add del mod">
          <ac:chgData name="Sathyanarayanan Shanmugavelu" userId="45c12ba28a986769" providerId="LiveId" clId="{5970EEF6-AA78-402E-8C99-9C912D146AA1}" dt="2019-01-27T09:06:07.321" v="1031"/>
          <ac:picMkLst>
            <pc:docMk/>
            <pc:sldMk cId="2239807508" sldId="256"/>
            <ac:picMk id="12" creationId="{25EDE713-8FD2-4E0C-92B1-9E6E5CA78CDD}"/>
          </ac:picMkLst>
        </pc:picChg>
        <pc:picChg chg="add del mod">
          <ac:chgData name="Sathyanarayanan Shanmugavelu" userId="45c12ba28a986769" providerId="LiveId" clId="{5970EEF6-AA78-402E-8C99-9C912D146AA1}" dt="2019-01-27T09:06:07.321" v="1031"/>
          <ac:picMkLst>
            <pc:docMk/>
            <pc:sldMk cId="2239807508" sldId="256"/>
            <ac:picMk id="14" creationId="{72D47EF7-D1F2-4CC2-842A-6E7152D00638}"/>
          </ac:picMkLst>
        </pc:picChg>
        <pc:picChg chg="add del mod">
          <ac:chgData name="Sathyanarayanan Shanmugavelu" userId="45c12ba28a986769" providerId="LiveId" clId="{5970EEF6-AA78-402E-8C99-9C912D146AA1}" dt="2019-01-27T09:06:07.321" v="1031"/>
          <ac:picMkLst>
            <pc:docMk/>
            <pc:sldMk cId="2239807508" sldId="256"/>
            <ac:picMk id="15" creationId="{D4217C4F-934B-43F3-8FF6-5FB03269AC88}"/>
          </ac:picMkLst>
        </pc:picChg>
        <pc:picChg chg="add del mod">
          <ac:chgData name="Sathyanarayanan Shanmugavelu" userId="45c12ba28a986769" providerId="LiveId" clId="{5970EEF6-AA78-402E-8C99-9C912D146AA1}" dt="2019-01-27T09:06:07.321" v="1031"/>
          <ac:picMkLst>
            <pc:docMk/>
            <pc:sldMk cId="2239807508" sldId="256"/>
            <ac:picMk id="16" creationId="{5C86FACC-C5AD-4070-A2E8-5A487DC1D1DC}"/>
          </ac:picMkLst>
        </pc:picChg>
        <pc:picChg chg="add">
          <ac:chgData name="Sathyanarayanan Shanmugavelu" userId="45c12ba28a986769" providerId="LiveId" clId="{5970EEF6-AA78-402E-8C99-9C912D146AA1}" dt="2019-01-27T09:06:11.501" v="1032"/>
          <ac:picMkLst>
            <pc:docMk/>
            <pc:sldMk cId="2239807508" sldId="256"/>
            <ac:picMk id="19" creationId="{C260A740-A3AA-4B5D-9E6B-C71DB1BF1273}"/>
          </ac:picMkLst>
        </pc:picChg>
        <pc:picChg chg="add">
          <ac:chgData name="Sathyanarayanan Shanmugavelu" userId="45c12ba28a986769" providerId="LiveId" clId="{5970EEF6-AA78-402E-8C99-9C912D146AA1}" dt="2019-01-27T09:06:11.501" v="1032"/>
          <ac:picMkLst>
            <pc:docMk/>
            <pc:sldMk cId="2239807508" sldId="256"/>
            <ac:picMk id="20" creationId="{F5C22730-4CA9-4D92-8698-CB4560F295FE}"/>
          </ac:picMkLst>
        </pc:picChg>
        <pc:picChg chg="add">
          <ac:chgData name="Sathyanarayanan Shanmugavelu" userId="45c12ba28a986769" providerId="LiveId" clId="{5970EEF6-AA78-402E-8C99-9C912D146AA1}" dt="2019-01-27T09:06:11.501" v="1032"/>
          <ac:picMkLst>
            <pc:docMk/>
            <pc:sldMk cId="2239807508" sldId="256"/>
            <ac:picMk id="21" creationId="{9BE3852C-9C62-47DA-B376-AAA0FF90BF84}"/>
          </ac:picMkLst>
        </pc:picChg>
        <pc:picChg chg="add">
          <ac:chgData name="Sathyanarayanan Shanmugavelu" userId="45c12ba28a986769" providerId="LiveId" clId="{5970EEF6-AA78-402E-8C99-9C912D146AA1}" dt="2019-01-27T09:06:11.501" v="1032"/>
          <ac:picMkLst>
            <pc:docMk/>
            <pc:sldMk cId="2239807508" sldId="256"/>
            <ac:picMk id="22" creationId="{0F604665-5CE2-401D-93BD-0882B747BC9C}"/>
          </ac:picMkLst>
        </pc:picChg>
        <pc:picChg chg="add">
          <ac:chgData name="Sathyanarayanan Shanmugavelu" userId="45c12ba28a986769" providerId="LiveId" clId="{5970EEF6-AA78-402E-8C99-9C912D146AA1}" dt="2019-01-27T09:06:11.501" v="1032"/>
          <ac:picMkLst>
            <pc:docMk/>
            <pc:sldMk cId="2239807508" sldId="256"/>
            <ac:picMk id="24" creationId="{829B2D21-BE73-4AB4-8620-0FAC82772E16}"/>
          </ac:picMkLst>
        </pc:picChg>
        <pc:picChg chg="add">
          <ac:chgData name="Sathyanarayanan Shanmugavelu" userId="45c12ba28a986769" providerId="LiveId" clId="{5970EEF6-AA78-402E-8C99-9C912D146AA1}" dt="2019-01-27T09:06:11.501" v="1032"/>
          <ac:picMkLst>
            <pc:docMk/>
            <pc:sldMk cId="2239807508" sldId="256"/>
            <ac:picMk id="25" creationId="{ADBD255C-9AA0-4C4A-B366-EC15C39A4047}"/>
          </ac:picMkLst>
        </pc:picChg>
        <pc:picChg chg="add">
          <ac:chgData name="Sathyanarayanan Shanmugavelu" userId="45c12ba28a986769" providerId="LiveId" clId="{5970EEF6-AA78-402E-8C99-9C912D146AA1}" dt="2019-01-27T09:06:11.501" v="1032"/>
          <ac:picMkLst>
            <pc:docMk/>
            <pc:sldMk cId="2239807508" sldId="256"/>
            <ac:picMk id="26" creationId="{AEBCDDD0-1CBC-4804-A222-E02A5061D451}"/>
          </ac:picMkLst>
        </pc:picChg>
      </pc:sldChg>
      <pc:sldChg chg="add del">
        <pc:chgData name="Sathyanarayanan Shanmugavelu" userId="45c12ba28a986769" providerId="LiveId" clId="{5970EEF6-AA78-402E-8C99-9C912D146AA1}" dt="2019-01-27T09:09:54.394" v="1106" actId="2696"/>
        <pc:sldMkLst>
          <pc:docMk/>
          <pc:sldMk cId="2682344546" sldId="256"/>
        </pc:sldMkLst>
      </pc:sldChg>
      <pc:sldChg chg="addSp delSp modSp add mod setBg setClrOvrMap">
        <pc:chgData name="Sathyanarayanan Shanmugavelu" userId="45c12ba28a986769" providerId="LiveId" clId="{5970EEF6-AA78-402E-8C99-9C912D146AA1}" dt="2019-01-27T09:11:58.402" v="1145" actId="1076"/>
        <pc:sldMkLst>
          <pc:docMk/>
          <pc:sldMk cId="3238796303" sldId="256"/>
        </pc:sldMkLst>
        <pc:spChg chg="mod">
          <ac:chgData name="Sathyanarayanan Shanmugavelu" userId="45c12ba28a986769" providerId="LiveId" clId="{5970EEF6-AA78-402E-8C99-9C912D146AA1}" dt="2019-01-27T09:11:26.140" v="1137" actId="26606"/>
          <ac:spMkLst>
            <pc:docMk/>
            <pc:sldMk cId="3238796303" sldId="256"/>
            <ac:spMk id="5" creationId="{00000000-0000-0000-0000-000000000000}"/>
          </ac:spMkLst>
        </pc:spChg>
        <pc:spChg chg="del">
          <ac:chgData name="Sathyanarayanan Shanmugavelu" userId="45c12ba28a986769" providerId="LiveId" clId="{5970EEF6-AA78-402E-8C99-9C912D146AA1}" dt="2019-01-27T09:10:39.341" v="1121" actId="478"/>
          <ac:spMkLst>
            <pc:docMk/>
            <pc:sldMk cId="3238796303" sldId="256"/>
            <ac:spMk id="7" creationId="{5CCD8600-0117-4E92-9F27-08A4475E9A44}"/>
          </ac:spMkLst>
        </pc:spChg>
        <pc:spChg chg="del">
          <ac:chgData name="Sathyanarayanan Shanmugavelu" userId="45c12ba28a986769" providerId="LiveId" clId="{5970EEF6-AA78-402E-8C99-9C912D146AA1}" dt="2019-01-27T09:10:46.041" v="1122"/>
          <ac:spMkLst>
            <pc:docMk/>
            <pc:sldMk cId="3238796303" sldId="256"/>
            <ac:spMk id="17" creationId="{177D34D2-2251-4129-A857-3CFA6D06E242}"/>
          </ac:spMkLst>
        </pc:spChg>
        <pc:spChg chg="del">
          <ac:chgData name="Sathyanarayanan Shanmugavelu" userId="45c12ba28a986769" providerId="LiveId" clId="{5970EEF6-AA78-402E-8C99-9C912D146AA1}" dt="2019-01-27T09:10:39.341" v="1121" actId="478"/>
          <ac:spMkLst>
            <pc:docMk/>
            <pc:sldMk cId="3238796303" sldId="256"/>
            <ac:spMk id="18" creationId="{0B816190-D261-4E31-9ECB-88742C8BF803}"/>
          </ac:spMkLst>
        </pc:spChg>
        <pc:spChg chg="del">
          <ac:chgData name="Sathyanarayanan Shanmugavelu" userId="45c12ba28a986769" providerId="LiveId" clId="{5970EEF6-AA78-402E-8C99-9C912D146AA1}" dt="2019-01-27T09:10:46.041" v="1122"/>
          <ac:spMkLst>
            <pc:docMk/>
            <pc:sldMk cId="3238796303" sldId="256"/>
            <ac:spMk id="23" creationId="{C109DA14-D683-478E-94C0-5A17344E910F}"/>
          </ac:spMkLst>
        </pc:spChg>
        <pc:spChg chg="add del">
          <ac:chgData name="Sathyanarayanan Shanmugavelu" userId="45c12ba28a986769" providerId="LiveId" clId="{5970EEF6-AA78-402E-8C99-9C912D146AA1}" dt="2019-01-27T09:10:56.208" v="1124" actId="26606"/>
          <ac:spMkLst>
            <pc:docMk/>
            <pc:sldMk cId="3238796303" sldId="256"/>
            <ac:spMk id="31" creationId="{C18DD249-7BAF-43E4-96D2-897DF8277025}"/>
          </ac:spMkLst>
        </pc:spChg>
        <pc:spChg chg="add del">
          <ac:chgData name="Sathyanarayanan Shanmugavelu" userId="45c12ba28a986769" providerId="LiveId" clId="{5970EEF6-AA78-402E-8C99-9C912D146AA1}" dt="2019-01-27T09:10:56.208" v="1124" actId="26606"/>
          <ac:spMkLst>
            <pc:docMk/>
            <pc:sldMk cId="3238796303" sldId="256"/>
            <ac:spMk id="33" creationId="{93709A93-4FBF-496D-9228-3D3DBCF5064D}"/>
          </ac:spMkLst>
        </pc:spChg>
        <pc:spChg chg="add del">
          <ac:chgData name="Sathyanarayanan Shanmugavelu" userId="45c12ba28a986769" providerId="LiveId" clId="{5970EEF6-AA78-402E-8C99-9C912D146AA1}" dt="2019-01-27T09:10:56.208" v="1124" actId="26606"/>
          <ac:spMkLst>
            <pc:docMk/>
            <pc:sldMk cId="3238796303" sldId="256"/>
            <ac:spMk id="35" creationId="{AC6F8F5A-EAFE-459F-8F54-9D86D539F12E}"/>
          </ac:spMkLst>
        </pc:spChg>
        <pc:spChg chg="add del">
          <ac:chgData name="Sathyanarayanan Shanmugavelu" userId="45c12ba28a986769" providerId="LiveId" clId="{5970EEF6-AA78-402E-8C99-9C912D146AA1}" dt="2019-01-27T09:10:56.208" v="1124" actId="26606"/>
          <ac:spMkLst>
            <pc:docMk/>
            <pc:sldMk cId="3238796303" sldId="256"/>
            <ac:spMk id="37" creationId="{C3FD65E3-4E8F-40F8-B00F-C3CA65D8A3BE}"/>
          </ac:spMkLst>
        </pc:spChg>
        <pc:spChg chg="add del">
          <ac:chgData name="Sathyanarayanan Shanmugavelu" userId="45c12ba28a986769" providerId="LiveId" clId="{5970EEF6-AA78-402E-8C99-9C912D146AA1}" dt="2019-01-27T09:10:56.208" v="1124" actId="26606"/>
          <ac:spMkLst>
            <pc:docMk/>
            <pc:sldMk cId="3238796303" sldId="256"/>
            <ac:spMk id="39" creationId="{5DFA2231-FFDF-4250-983C-D460855A37B8}"/>
          </ac:spMkLst>
        </pc:spChg>
        <pc:spChg chg="add del">
          <ac:chgData name="Sathyanarayanan Shanmugavelu" userId="45c12ba28a986769" providerId="LiveId" clId="{5970EEF6-AA78-402E-8C99-9C912D146AA1}" dt="2019-01-27T09:10:58.677" v="1126" actId="26606"/>
          <ac:spMkLst>
            <pc:docMk/>
            <pc:sldMk cId="3238796303" sldId="256"/>
            <ac:spMk id="42" creationId="{247AB924-1B87-43FC-B7C7-B112D5C51A0E}"/>
          </ac:spMkLst>
        </pc:spChg>
        <pc:spChg chg="add del">
          <ac:chgData name="Sathyanarayanan Shanmugavelu" userId="45c12ba28a986769" providerId="LiveId" clId="{5970EEF6-AA78-402E-8C99-9C912D146AA1}" dt="2019-01-27T09:11:01.125" v="1128" actId="26606"/>
          <ac:spMkLst>
            <pc:docMk/>
            <pc:sldMk cId="3238796303" sldId="256"/>
            <ac:spMk id="46" creationId="{C18DD249-7BAF-43E4-96D2-897DF8277025}"/>
          </ac:spMkLst>
        </pc:spChg>
        <pc:spChg chg="add del">
          <ac:chgData name="Sathyanarayanan Shanmugavelu" userId="45c12ba28a986769" providerId="LiveId" clId="{5970EEF6-AA78-402E-8C99-9C912D146AA1}" dt="2019-01-27T09:11:01.125" v="1128" actId="26606"/>
          <ac:spMkLst>
            <pc:docMk/>
            <pc:sldMk cId="3238796303" sldId="256"/>
            <ac:spMk id="47" creationId="{93709A93-4FBF-496D-9228-3D3DBCF5064D}"/>
          </ac:spMkLst>
        </pc:spChg>
        <pc:spChg chg="add del">
          <ac:chgData name="Sathyanarayanan Shanmugavelu" userId="45c12ba28a986769" providerId="LiveId" clId="{5970EEF6-AA78-402E-8C99-9C912D146AA1}" dt="2019-01-27T09:11:01.125" v="1128" actId="26606"/>
          <ac:spMkLst>
            <pc:docMk/>
            <pc:sldMk cId="3238796303" sldId="256"/>
            <ac:spMk id="48" creationId="{AC6F8F5A-EAFE-459F-8F54-9D86D539F12E}"/>
          </ac:spMkLst>
        </pc:spChg>
        <pc:spChg chg="add del">
          <ac:chgData name="Sathyanarayanan Shanmugavelu" userId="45c12ba28a986769" providerId="LiveId" clId="{5970EEF6-AA78-402E-8C99-9C912D146AA1}" dt="2019-01-27T09:11:01.125" v="1128" actId="26606"/>
          <ac:spMkLst>
            <pc:docMk/>
            <pc:sldMk cId="3238796303" sldId="256"/>
            <ac:spMk id="49" creationId="{C3FD65E3-4E8F-40F8-B00F-C3CA65D8A3BE}"/>
          </ac:spMkLst>
        </pc:spChg>
        <pc:spChg chg="add del">
          <ac:chgData name="Sathyanarayanan Shanmugavelu" userId="45c12ba28a986769" providerId="LiveId" clId="{5970EEF6-AA78-402E-8C99-9C912D146AA1}" dt="2019-01-27T09:11:01.125" v="1128" actId="26606"/>
          <ac:spMkLst>
            <pc:docMk/>
            <pc:sldMk cId="3238796303" sldId="256"/>
            <ac:spMk id="50" creationId="{5DFA2231-FFDF-4250-983C-D460855A37B8}"/>
          </ac:spMkLst>
        </pc:spChg>
        <pc:spChg chg="add del mod">
          <ac:chgData name="Sathyanarayanan Shanmugavelu" userId="45c12ba28a986769" providerId="LiveId" clId="{5970EEF6-AA78-402E-8C99-9C912D146AA1}" dt="2019-01-27T09:11:54.446" v="1143" actId="478"/>
          <ac:spMkLst>
            <pc:docMk/>
            <pc:sldMk cId="3238796303" sldId="256"/>
            <ac:spMk id="51" creationId="{D0D165AF-B93F-4FB2-BCFE-78054827CC6C}"/>
          </ac:spMkLst>
        </pc:spChg>
        <pc:spChg chg="add del">
          <ac:chgData name="Sathyanarayanan Shanmugavelu" userId="45c12ba28a986769" providerId="LiveId" clId="{5970EEF6-AA78-402E-8C99-9C912D146AA1}" dt="2019-01-27T09:11:04.424" v="1130" actId="26606"/>
          <ac:spMkLst>
            <pc:docMk/>
            <pc:sldMk cId="3238796303" sldId="256"/>
            <ac:spMk id="53" creationId="{247AB924-1B87-43FC-B7C7-B112D5C51A0E}"/>
          </ac:spMkLst>
        </pc:spChg>
        <pc:spChg chg="add mod">
          <ac:chgData name="Sathyanarayanan Shanmugavelu" userId="45c12ba28a986769" providerId="LiveId" clId="{5970EEF6-AA78-402E-8C99-9C912D146AA1}" dt="2019-01-27T09:11:44.957" v="1142" actId="14100"/>
          <ac:spMkLst>
            <pc:docMk/>
            <pc:sldMk cId="3238796303" sldId="256"/>
            <ac:spMk id="56" creationId="{96BCCEF3-0F04-4344-A3F3-55B94CB525B0}"/>
          </ac:spMkLst>
        </pc:spChg>
        <pc:spChg chg="add del">
          <ac:chgData name="Sathyanarayanan Shanmugavelu" userId="45c12ba28a986769" providerId="LiveId" clId="{5970EEF6-AA78-402E-8C99-9C912D146AA1}" dt="2019-01-27T09:11:07.694" v="1132" actId="26606"/>
          <ac:spMkLst>
            <pc:docMk/>
            <pc:sldMk cId="3238796303" sldId="256"/>
            <ac:spMk id="57" creationId="{82B0BD37-87F5-4DDB-B767-20FA06048900}"/>
          </ac:spMkLst>
        </pc:spChg>
        <pc:spChg chg="add del">
          <ac:chgData name="Sathyanarayanan Shanmugavelu" userId="45c12ba28a986769" providerId="LiveId" clId="{5970EEF6-AA78-402E-8C99-9C912D146AA1}" dt="2019-01-27T09:11:07.694" v="1132" actId="26606"/>
          <ac:spMkLst>
            <pc:docMk/>
            <pc:sldMk cId="3238796303" sldId="256"/>
            <ac:spMk id="58" creationId="{ADFE5C4E-0B5D-4AB5-9877-3993F84A3D4D}"/>
          </ac:spMkLst>
        </pc:spChg>
        <pc:spChg chg="add del">
          <ac:chgData name="Sathyanarayanan Shanmugavelu" userId="45c12ba28a986769" providerId="LiveId" clId="{5970EEF6-AA78-402E-8C99-9C912D146AA1}" dt="2019-01-27T09:11:07.694" v="1132" actId="26606"/>
          <ac:spMkLst>
            <pc:docMk/>
            <pc:sldMk cId="3238796303" sldId="256"/>
            <ac:spMk id="59" creationId="{06048CCE-094B-4948-B61B-DE627F176712}"/>
          </ac:spMkLst>
        </pc:spChg>
        <pc:spChg chg="add mod">
          <ac:chgData name="Sathyanarayanan Shanmugavelu" userId="45c12ba28a986769" providerId="LiveId" clId="{5970EEF6-AA78-402E-8C99-9C912D146AA1}" dt="2019-01-27T09:11:58.402" v="1145" actId="1076"/>
          <ac:spMkLst>
            <pc:docMk/>
            <pc:sldMk cId="3238796303" sldId="256"/>
            <ac:spMk id="61" creationId="{BF282F77-66F2-4D2D-A576-B8D95AAB1B91}"/>
          </ac:spMkLst>
        </pc:spChg>
        <pc:spChg chg="add del">
          <ac:chgData name="Sathyanarayanan Shanmugavelu" userId="45c12ba28a986769" providerId="LiveId" clId="{5970EEF6-AA78-402E-8C99-9C912D146AA1}" dt="2019-01-27T09:11:17.853" v="1134" actId="26606"/>
          <ac:spMkLst>
            <pc:docMk/>
            <pc:sldMk cId="3238796303" sldId="256"/>
            <ac:spMk id="62" creationId="{7383B190-6BFB-422F-B667-06B7B25F096A}"/>
          </ac:spMkLst>
        </pc:spChg>
        <pc:spChg chg="add">
          <ac:chgData name="Sathyanarayanan Shanmugavelu" userId="45c12ba28a986769" providerId="LiveId" clId="{5970EEF6-AA78-402E-8C99-9C912D146AA1}" dt="2019-01-27T09:11:26.140" v="1137" actId="26606"/>
          <ac:spMkLst>
            <pc:docMk/>
            <pc:sldMk cId="3238796303" sldId="256"/>
            <ac:spMk id="68" creationId="{C18DD249-7BAF-43E4-96D2-897DF8277025}"/>
          </ac:spMkLst>
        </pc:spChg>
        <pc:spChg chg="add">
          <ac:chgData name="Sathyanarayanan Shanmugavelu" userId="45c12ba28a986769" providerId="LiveId" clId="{5970EEF6-AA78-402E-8C99-9C912D146AA1}" dt="2019-01-27T09:11:26.140" v="1137" actId="26606"/>
          <ac:spMkLst>
            <pc:docMk/>
            <pc:sldMk cId="3238796303" sldId="256"/>
            <ac:spMk id="69" creationId="{93709A93-4FBF-496D-9228-3D3DBCF5064D}"/>
          </ac:spMkLst>
        </pc:spChg>
        <pc:spChg chg="add">
          <ac:chgData name="Sathyanarayanan Shanmugavelu" userId="45c12ba28a986769" providerId="LiveId" clId="{5970EEF6-AA78-402E-8C99-9C912D146AA1}" dt="2019-01-27T09:11:26.140" v="1137" actId="26606"/>
          <ac:spMkLst>
            <pc:docMk/>
            <pc:sldMk cId="3238796303" sldId="256"/>
            <ac:spMk id="70" creationId="{AC6F8F5A-EAFE-459F-8F54-9D86D539F12E}"/>
          </ac:spMkLst>
        </pc:spChg>
        <pc:spChg chg="add">
          <ac:chgData name="Sathyanarayanan Shanmugavelu" userId="45c12ba28a986769" providerId="LiveId" clId="{5970EEF6-AA78-402E-8C99-9C912D146AA1}" dt="2019-01-27T09:11:26.140" v="1137" actId="26606"/>
          <ac:spMkLst>
            <pc:docMk/>
            <pc:sldMk cId="3238796303" sldId="256"/>
            <ac:spMk id="71" creationId="{C3FD65E3-4E8F-40F8-B00F-C3CA65D8A3BE}"/>
          </ac:spMkLst>
        </pc:spChg>
        <pc:spChg chg="add">
          <ac:chgData name="Sathyanarayanan Shanmugavelu" userId="45c12ba28a986769" providerId="LiveId" clId="{5970EEF6-AA78-402E-8C99-9C912D146AA1}" dt="2019-01-27T09:11:26.140" v="1137" actId="26606"/>
          <ac:spMkLst>
            <pc:docMk/>
            <pc:sldMk cId="3238796303" sldId="256"/>
            <ac:spMk id="72" creationId="{5DFA2231-FFDF-4250-983C-D460855A37B8}"/>
          </ac:spMkLst>
        </pc:spChg>
        <pc:picChg chg="del">
          <ac:chgData name="Sathyanarayanan Shanmugavelu" userId="45c12ba28a986769" providerId="LiveId" clId="{5970EEF6-AA78-402E-8C99-9C912D146AA1}" dt="2019-01-27T09:10:39.341" v="1121" actId="478"/>
          <ac:picMkLst>
            <pc:docMk/>
            <pc:sldMk cId="3238796303" sldId="256"/>
            <ac:picMk id="3" creationId="{7F3B96FF-4373-4A31-BF8F-33AB78B08B7B}"/>
          </ac:picMkLst>
        </pc:picChg>
        <pc:picChg chg="del">
          <ac:chgData name="Sathyanarayanan Shanmugavelu" userId="45c12ba28a986769" providerId="LiveId" clId="{5970EEF6-AA78-402E-8C99-9C912D146AA1}" dt="2019-01-27T09:10:39.341" v="1121" actId="478"/>
          <ac:picMkLst>
            <pc:docMk/>
            <pc:sldMk cId="3238796303" sldId="256"/>
            <ac:picMk id="4" creationId="{99FDC8F0-CBC0-4F47-A370-ECAAAF5474DA}"/>
          </ac:picMkLst>
        </pc:picChg>
        <pc:picChg chg="del">
          <ac:chgData name="Sathyanarayanan Shanmugavelu" userId="45c12ba28a986769" providerId="LiveId" clId="{5970EEF6-AA78-402E-8C99-9C912D146AA1}" dt="2019-01-27T09:10:39.341" v="1121" actId="478"/>
          <ac:picMkLst>
            <pc:docMk/>
            <pc:sldMk cId="3238796303" sldId="256"/>
            <ac:picMk id="6" creationId="{314E4380-16F1-489F-B523-F7EABAF1E0DE}"/>
          </ac:picMkLst>
        </pc:picChg>
        <pc:picChg chg="del">
          <ac:chgData name="Sathyanarayanan Shanmugavelu" userId="45c12ba28a986769" providerId="LiveId" clId="{5970EEF6-AA78-402E-8C99-9C912D146AA1}" dt="2019-01-27T09:10:39.341" v="1121" actId="478"/>
          <ac:picMkLst>
            <pc:docMk/>
            <pc:sldMk cId="3238796303" sldId="256"/>
            <ac:picMk id="19" creationId="{C260A740-A3AA-4B5D-9E6B-C71DB1BF1273}"/>
          </ac:picMkLst>
        </pc:picChg>
        <pc:picChg chg="del">
          <ac:chgData name="Sathyanarayanan Shanmugavelu" userId="45c12ba28a986769" providerId="LiveId" clId="{5970EEF6-AA78-402E-8C99-9C912D146AA1}" dt="2019-01-27T09:10:39.341" v="1121" actId="478"/>
          <ac:picMkLst>
            <pc:docMk/>
            <pc:sldMk cId="3238796303" sldId="256"/>
            <ac:picMk id="20" creationId="{F5C22730-4CA9-4D92-8698-CB4560F295FE}"/>
          </ac:picMkLst>
        </pc:picChg>
        <pc:picChg chg="del">
          <ac:chgData name="Sathyanarayanan Shanmugavelu" userId="45c12ba28a986769" providerId="LiveId" clId="{5970EEF6-AA78-402E-8C99-9C912D146AA1}" dt="2019-01-27T09:10:39.341" v="1121" actId="478"/>
          <ac:picMkLst>
            <pc:docMk/>
            <pc:sldMk cId="3238796303" sldId="256"/>
            <ac:picMk id="21" creationId="{9BE3852C-9C62-47DA-B376-AAA0FF90BF84}"/>
          </ac:picMkLst>
        </pc:picChg>
        <pc:picChg chg="del">
          <ac:chgData name="Sathyanarayanan Shanmugavelu" userId="45c12ba28a986769" providerId="LiveId" clId="{5970EEF6-AA78-402E-8C99-9C912D146AA1}" dt="2019-01-27T09:10:39.341" v="1121" actId="478"/>
          <ac:picMkLst>
            <pc:docMk/>
            <pc:sldMk cId="3238796303" sldId="256"/>
            <ac:picMk id="22" creationId="{0F604665-5CE2-401D-93BD-0882B747BC9C}"/>
          </ac:picMkLst>
        </pc:picChg>
        <pc:picChg chg="mod ord">
          <ac:chgData name="Sathyanarayanan Shanmugavelu" userId="45c12ba28a986769" providerId="LiveId" clId="{5970EEF6-AA78-402E-8C99-9C912D146AA1}" dt="2019-01-27T09:11:26.140" v="1137" actId="26606"/>
          <ac:picMkLst>
            <pc:docMk/>
            <pc:sldMk cId="3238796303" sldId="256"/>
            <ac:picMk id="24" creationId="{829B2D21-BE73-4AB4-8620-0FAC82772E16}"/>
          </ac:picMkLst>
        </pc:picChg>
        <pc:picChg chg="mod ord">
          <ac:chgData name="Sathyanarayanan Shanmugavelu" userId="45c12ba28a986769" providerId="LiveId" clId="{5970EEF6-AA78-402E-8C99-9C912D146AA1}" dt="2019-01-27T09:11:26.140" v="1137" actId="26606"/>
          <ac:picMkLst>
            <pc:docMk/>
            <pc:sldMk cId="3238796303" sldId="256"/>
            <ac:picMk id="25" creationId="{ADBD255C-9AA0-4C4A-B366-EC15C39A4047}"/>
          </ac:picMkLst>
        </pc:picChg>
        <pc:picChg chg="mod">
          <ac:chgData name="Sathyanarayanan Shanmugavelu" userId="45c12ba28a986769" providerId="LiveId" clId="{5970EEF6-AA78-402E-8C99-9C912D146AA1}" dt="2019-01-27T09:11:26.140" v="1137" actId="26606"/>
          <ac:picMkLst>
            <pc:docMk/>
            <pc:sldMk cId="3238796303" sldId="256"/>
            <ac:picMk id="26" creationId="{AEBCDDD0-1CBC-4804-A222-E02A5061D451}"/>
          </ac:picMkLst>
        </pc:picChg>
        <pc:cxnChg chg="add del">
          <ac:chgData name="Sathyanarayanan Shanmugavelu" userId="45c12ba28a986769" providerId="LiveId" clId="{5970EEF6-AA78-402E-8C99-9C912D146AA1}" dt="2019-01-27T09:10:58.677" v="1126" actId="26606"/>
          <ac:cxnSpMkLst>
            <pc:docMk/>
            <pc:sldMk cId="3238796303" sldId="256"/>
            <ac:cxnSpMk id="41" creationId="{99AE2756-0FC4-4155-83E7-58AAAB63E757}"/>
          </ac:cxnSpMkLst>
        </pc:cxnChg>
        <pc:cxnChg chg="add del">
          <ac:chgData name="Sathyanarayanan Shanmugavelu" userId="45c12ba28a986769" providerId="LiveId" clId="{5970EEF6-AA78-402E-8C99-9C912D146AA1}" dt="2019-01-27T09:10:58.677" v="1126" actId="26606"/>
          <ac:cxnSpMkLst>
            <pc:docMk/>
            <pc:sldMk cId="3238796303" sldId="256"/>
            <ac:cxnSpMk id="43" creationId="{818DC98F-4057-4645-B948-F604F39A9CFE}"/>
          </ac:cxnSpMkLst>
        </pc:cxnChg>
        <pc:cxnChg chg="add del">
          <ac:chgData name="Sathyanarayanan Shanmugavelu" userId="45c12ba28a986769" providerId="LiveId" clId="{5970EEF6-AA78-402E-8C99-9C912D146AA1}" dt="2019-01-27T09:10:58.677" v="1126" actId="26606"/>
          <ac:cxnSpMkLst>
            <pc:docMk/>
            <pc:sldMk cId="3238796303" sldId="256"/>
            <ac:cxnSpMk id="44" creationId="{DAD2B705-4A9B-408D-AA80-4F41045E09DE}"/>
          </ac:cxnSpMkLst>
        </pc:cxnChg>
        <pc:cxnChg chg="add del">
          <ac:chgData name="Sathyanarayanan Shanmugavelu" userId="45c12ba28a986769" providerId="LiveId" clId="{5970EEF6-AA78-402E-8C99-9C912D146AA1}" dt="2019-01-27T09:11:04.424" v="1130" actId="26606"/>
          <ac:cxnSpMkLst>
            <pc:docMk/>
            <pc:sldMk cId="3238796303" sldId="256"/>
            <ac:cxnSpMk id="52" creationId="{99AE2756-0FC4-4155-83E7-58AAAB63E757}"/>
          </ac:cxnSpMkLst>
        </pc:cxnChg>
        <pc:cxnChg chg="add del">
          <ac:chgData name="Sathyanarayanan Shanmugavelu" userId="45c12ba28a986769" providerId="LiveId" clId="{5970EEF6-AA78-402E-8C99-9C912D146AA1}" dt="2019-01-27T09:11:04.424" v="1130" actId="26606"/>
          <ac:cxnSpMkLst>
            <pc:docMk/>
            <pc:sldMk cId="3238796303" sldId="256"/>
            <ac:cxnSpMk id="54" creationId="{818DC98F-4057-4645-B948-F604F39A9CFE}"/>
          </ac:cxnSpMkLst>
        </pc:cxnChg>
        <pc:cxnChg chg="add del">
          <ac:chgData name="Sathyanarayanan Shanmugavelu" userId="45c12ba28a986769" providerId="LiveId" clId="{5970EEF6-AA78-402E-8C99-9C912D146AA1}" dt="2019-01-27T09:11:04.424" v="1130" actId="26606"/>
          <ac:cxnSpMkLst>
            <pc:docMk/>
            <pc:sldMk cId="3238796303" sldId="256"/>
            <ac:cxnSpMk id="55" creationId="{DAD2B705-4A9B-408D-AA80-4F41045E09DE}"/>
          </ac:cxnSpMkLst>
        </pc:cxnChg>
        <pc:cxnChg chg="add del">
          <ac:chgData name="Sathyanarayanan Shanmugavelu" userId="45c12ba28a986769" providerId="LiveId" clId="{5970EEF6-AA78-402E-8C99-9C912D146AA1}" dt="2019-01-27T09:11:07.694" v="1132" actId="26606"/>
          <ac:cxnSpMkLst>
            <pc:docMk/>
            <pc:sldMk cId="3238796303" sldId="256"/>
            <ac:cxnSpMk id="60" creationId="{5BB48934-4796-4249-B64C-EE2375977B5E}"/>
          </ac:cxnSpMkLst>
        </pc:cxnChg>
        <pc:cxnChg chg="add del">
          <ac:chgData name="Sathyanarayanan Shanmugavelu" userId="45c12ba28a986769" providerId="LiveId" clId="{5970EEF6-AA78-402E-8C99-9C912D146AA1}" dt="2019-01-27T09:11:17.853" v="1134" actId="26606"/>
          <ac:cxnSpMkLst>
            <pc:docMk/>
            <pc:sldMk cId="3238796303" sldId="256"/>
            <ac:cxnSpMk id="63" creationId="{ED28E597-4AF8-4D69-A9AB-A1EDC6156B04}"/>
          </ac:cxnSpMkLst>
        </pc:cxnChg>
        <pc:cxnChg chg="add del">
          <ac:chgData name="Sathyanarayanan Shanmugavelu" userId="45c12ba28a986769" providerId="LiveId" clId="{5970EEF6-AA78-402E-8C99-9C912D146AA1}" dt="2019-01-27T09:11:26.126" v="1136" actId="26606"/>
          <ac:cxnSpMkLst>
            <pc:docMk/>
            <pc:sldMk cId="3238796303" sldId="256"/>
            <ac:cxnSpMk id="65" creationId="{564940E8-4031-4205-8D84-CBBB398C9148}"/>
          </ac:cxnSpMkLst>
        </pc:cxnChg>
        <pc:cxnChg chg="add del">
          <ac:chgData name="Sathyanarayanan Shanmugavelu" userId="45c12ba28a986769" providerId="LiveId" clId="{5970EEF6-AA78-402E-8C99-9C912D146AA1}" dt="2019-01-27T09:11:26.126" v="1136" actId="26606"/>
          <ac:cxnSpMkLst>
            <pc:docMk/>
            <pc:sldMk cId="3238796303" sldId="256"/>
            <ac:cxnSpMk id="66" creationId="{3D83F26F-C55B-4A92-9AFF-4894D14E27C5}"/>
          </ac:cxnSpMkLst>
        </pc:cxnChg>
      </pc:sldChg>
      <pc:sldChg chg="del">
        <pc:chgData name="Sathyanarayanan Shanmugavelu" userId="45c12ba28a986769" providerId="LiveId" clId="{5970EEF6-AA78-402E-8C99-9C912D146AA1}" dt="2019-01-27T09:54:00.151" v="1850" actId="2696"/>
        <pc:sldMkLst>
          <pc:docMk/>
          <pc:sldMk cId="917981532" sldId="257"/>
        </pc:sldMkLst>
      </pc:sldChg>
      <pc:sldChg chg="del">
        <pc:chgData name="Sathyanarayanan Shanmugavelu" userId="45c12ba28a986769" providerId="LiveId" clId="{5970EEF6-AA78-402E-8C99-9C912D146AA1}" dt="2019-01-27T09:54:00.156" v="1851" actId="2696"/>
        <pc:sldMkLst>
          <pc:docMk/>
          <pc:sldMk cId="3126079274" sldId="258"/>
        </pc:sldMkLst>
      </pc:sldChg>
      <pc:sldChg chg="del">
        <pc:chgData name="Sathyanarayanan Shanmugavelu" userId="45c12ba28a986769" providerId="LiveId" clId="{5970EEF6-AA78-402E-8C99-9C912D146AA1}" dt="2019-01-27T09:54:00.310" v="1874" actId="2696"/>
        <pc:sldMkLst>
          <pc:docMk/>
          <pc:sldMk cId="1861774821" sldId="264"/>
        </pc:sldMkLst>
      </pc:sldChg>
      <pc:sldChg chg="del">
        <pc:chgData name="Sathyanarayanan Shanmugavelu" userId="45c12ba28a986769" providerId="LiveId" clId="{5970EEF6-AA78-402E-8C99-9C912D146AA1}" dt="2019-01-27T09:54:00.315" v="1875" actId="2696"/>
        <pc:sldMkLst>
          <pc:docMk/>
          <pc:sldMk cId="1102971639" sldId="265"/>
        </pc:sldMkLst>
      </pc:sldChg>
      <pc:sldChg chg="del">
        <pc:chgData name="Sathyanarayanan Shanmugavelu" userId="45c12ba28a986769" providerId="LiveId" clId="{5970EEF6-AA78-402E-8C99-9C912D146AA1}" dt="2019-01-27T09:54:00.324" v="1876" actId="2696"/>
        <pc:sldMkLst>
          <pc:docMk/>
          <pc:sldMk cId="437831643" sldId="267"/>
        </pc:sldMkLst>
      </pc:sldChg>
      <pc:sldChg chg="del">
        <pc:chgData name="Sathyanarayanan Shanmugavelu" userId="45c12ba28a986769" providerId="LiveId" clId="{5970EEF6-AA78-402E-8C99-9C912D146AA1}" dt="2019-01-27T09:54:00.328" v="1877" actId="2696"/>
        <pc:sldMkLst>
          <pc:docMk/>
          <pc:sldMk cId="1313766874" sldId="268"/>
        </pc:sldMkLst>
      </pc:sldChg>
      <pc:sldChg chg="del">
        <pc:chgData name="Sathyanarayanan Shanmugavelu" userId="45c12ba28a986769" providerId="LiveId" clId="{5970EEF6-AA78-402E-8C99-9C912D146AA1}" dt="2019-01-27T09:54:00.337" v="1878" actId="2696"/>
        <pc:sldMkLst>
          <pc:docMk/>
          <pc:sldMk cId="3121075981" sldId="269"/>
        </pc:sldMkLst>
      </pc:sldChg>
      <pc:sldChg chg="del">
        <pc:chgData name="Sathyanarayanan Shanmugavelu" userId="45c12ba28a986769" providerId="LiveId" clId="{5970EEF6-AA78-402E-8C99-9C912D146AA1}" dt="2019-01-27T09:54:00.341" v="1879" actId="2696"/>
        <pc:sldMkLst>
          <pc:docMk/>
          <pc:sldMk cId="4049360661" sldId="270"/>
        </pc:sldMkLst>
      </pc:sldChg>
      <pc:sldChg chg="del">
        <pc:chgData name="Sathyanarayanan Shanmugavelu" userId="45c12ba28a986769" providerId="LiveId" clId="{5970EEF6-AA78-402E-8C99-9C912D146AA1}" dt="2019-01-27T09:54:00.396" v="1889" actId="2696"/>
        <pc:sldMkLst>
          <pc:docMk/>
          <pc:sldMk cId="4275589714" sldId="271"/>
        </pc:sldMkLst>
      </pc:sldChg>
      <pc:sldChg chg="del">
        <pc:chgData name="Sathyanarayanan Shanmugavelu" userId="45c12ba28a986769" providerId="LiveId" clId="{5970EEF6-AA78-402E-8C99-9C912D146AA1}" dt="2019-01-27T09:54:00.404" v="1890" actId="2696"/>
        <pc:sldMkLst>
          <pc:docMk/>
          <pc:sldMk cId="2593409941" sldId="272"/>
        </pc:sldMkLst>
      </pc:sldChg>
      <pc:sldChg chg="del">
        <pc:chgData name="Sathyanarayanan Shanmugavelu" userId="45c12ba28a986769" providerId="LiveId" clId="{5970EEF6-AA78-402E-8C99-9C912D146AA1}" dt="2019-01-27T09:54:00.408" v="1891" actId="2696"/>
        <pc:sldMkLst>
          <pc:docMk/>
          <pc:sldMk cId="2973122856" sldId="273"/>
        </pc:sldMkLst>
      </pc:sldChg>
      <pc:sldChg chg="del">
        <pc:chgData name="Sathyanarayanan Shanmugavelu" userId="45c12ba28a986769" providerId="LiveId" clId="{5970EEF6-AA78-402E-8C99-9C912D146AA1}" dt="2019-01-27T09:54:00.413" v="1892" actId="2696"/>
        <pc:sldMkLst>
          <pc:docMk/>
          <pc:sldMk cId="756696114" sldId="274"/>
        </pc:sldMkLst>
      </pc:sldChg>
      <pc:sldChg chg="del">
        <pc:chgData name="Sathyanarayanan Shanmugavelu" userId="45c12ba28a986769" providerId="LiveId" clId="{5970EEF6-AA78-402E-8C99-9C912D146AA1}" dt="2019-01-27T09:54:00.420" v="1893" actId="2696"/>
        <pc:sldMkLst>
          <pc:docMk/>
          <pc:sldMk cId="2980890870" sldId="275"/>
        </pc:sldMkLst>
      </pc:sldChg>
      <pc:sldChg chg="del">
        <pc:chgData name="Sathyanarayanan Shanmugavelu" userId="45c12ba28a986769" providerId="LiveId" clId="{5970EEF6-AA78-402E-8C99-9C912D146AA1}" dt="2019-01-27T09:54:00.424" v="1894" actId="2696"/>
        <pc:sldMkLst>
          <pc:docMk/>
          <pc:sldMk cId="2482759188" sldId="276"/>
        </pc:sldMkLst>
      </pc:sldChg>
      <pc:sldChg chg="del">
        <pc:chgData name="Sathyanarayanan Shanmugavelu" userId="45c12ba28a986769" providerId="LiveId" clId="{5970EEF6-AA78-402E-8C99-9C912D146AA1}" dt="2019-01-27T09:54:00.161" v="1852" actId="2696"/>
        <pc:sldMkLst>
          <pc:docMk/>
          <pc:sldMk cId="2423768229" sldId="277"/>
        </pc:sldMkLst>
      </pc:sldChg>
      <pc:sldChg chg="del">
        <pc:chgData name="Sathyanarayanan Shanmugavelu" userId="45c12ba28a986769" providerId="LiveId" clId="{5970EEF6-AA78-402E-8C99-9C912D146AA1}" dt="2019-01-27T09:54:00.207" v="1859" actId="2696"/>
        <pc:sldMkLst>
          <pc:docMk/>
          <pc:sldMk cId="859099329" sldId="278"/>
        </pc:sldMkLst>
      </pc:sldChg>
      <pc:sldChg chg="del">
        <pc:chgData name="Sathyanarayanan Shanmugavelu" userId="45c12ba28a986769" providerId="LiveId" clId="{5970EEF6-AA78-402E-8C99-9C912D146AA1}" dt="2019-01-27T09:54:00.213" v="1860" actId="2696"/>
        <pc:sldMkLst>
          <pc:docMk/>
          <pc:sldMk cId="2186717031" sldId="279"/>
        </pc:sldMkLst>
      </pc:sldChg>
      <pc:sldChg chg="del">
        <pc:chgData name="Sathyanarayanan Shanmugavelu" userId="45c12ba28a986769" providerId="LiveId" clId="{5970EEF6-AA78-402E-8C99-9C912D146AA1}" dt="2019-01-27T09:54:00.221" v="1861" actId="2696"/>
        <pc:sldMkLst>
          <pc:docMk/>
          <pc:sldMk cId="3959969512" sldId="280"/>
        </pc:sldMkLst>
      </pc:sldChg>
      <pc:sldChg chg="del">
        <pc:chgData name="Sathyanarayanan Shanmugavelu" userId="45c12ba28a986769" providerId="LiveId" clId="{5970EEF6-AA78-402E-8C99-9C912D146AA1}" dt="2019-01-27T09:54:00.228" v="1862" actId="2696"/>
        <pc:sldMkLst>
          <pc:docMk/>
          <pc:sldMk cId="667931293" sldId="281"/>
        </pc:sldMkLst>
      </pc:sldChg>
      <pc:sldChg chg="del">
        <pc:chgData name="Sathyanarayanan Shanmugavelu" userId="45c12ba28a986769" providerId="LiveId" clId="{5970EEF6-AA78-402E-8C99-9C912D146AA1}" dt="2019-01-27T09:54:00.234" v="1863" actId="2696"/>
        <pc:sldMkLst>
          <pc:docMk/>
          <pc:sldMk cId="4180845178" sldId="282"/>
        </pc:sldMkLst>
      </pc:sldChg>
      <pc:sldChg chg="del">
        <pc:chgData name="Sathyanarayanan Shanmugavelu" userId="45c12ba28a986769" providerId="LiveId" clId="{5970EEF6-AA78-402E-8C99-9C912D146AA1}" dt="2019-01-27T09:54:00.281" v="1870" actId="2696"/>
        <pc:sldMkLst>
          <pc:docMk/>
          <pc:sldMk cId="3301616405" sldId="283"/>
        </pc:sldMkLst>
      </pc:sldChg>
      <pc:sldChg chg="del">
        <pc:chgData name="Sathyanarayanan Shanmugavelu" userId="45c12ba28a986769" providerId="LiveId" clId="{5970EEF6-AA78-402E-8C99-9C912D146AA1}" dt="2019-01-27T09:54:00.242" v="1864" actId="2696"/>
        <pc:sldMkLst>
          <pc:docMk/>
          <pc:sldMk cId="3617917330" sldId="284"/>
        </pc:sldMkLst>
      </pc:sldChg>
      <pc:sldChg chg="del">
        <pc:chgData name="Sathyanarayanan Shanmugavelu" userId="45c12ba28a986769" providerId="LiveId" clId="{5970EEF6-AA78-402E-8C99-9C912D146AA1}" dt="2019-01-27T09:54:00.247" v="1865" actId="2696"/>
        <pc:sldMkLst>
          <pc:docMk/>
          <pc:sldMk cId="3193303949" sldId="285"/>
        </pc:sldMkLst>
      </pc:sldChg>
      <pc:sldChg chg="del">
        <pc:chgData name="Sathyanarayanan Shanmugavelu" userId="45c12ba28a986769" providerId="LiveId" clId="{5970EEF6-AA78-402E-8C99-9C912D146AA1}" dt="2019-01-27T09:54:00.256" v="1866" actId="2696"/>
        <pc:sldMkLst>
          <pc:docMk/>
          <pc:sldMk cId="837164255" sldId="286"/>
        </pc:sldMkLst>
      </pc:sldChg>
      <pc:sldChg chg="del">
        <pc:chgData name="Sathyanarayanan Shanmugavelu" userId="45c12ba28a986769" providerId="LiveId" clId="{5970EEF6-AA78-402E-8C99-9C912D146AA1}" dt="2019-01-27T09:54:00.260" v="1867" actId="2696"/>
        <pc:sldMkLst>
          <pc:docMk/>
          <pc:sldMk cId="1002711223" sldId="287"/>
        </pc:sldMkLst>
      </pc:sldChg>
      <pc:sldChg chg="del">
        <pc:chgData name="Sathyanarayanan Shanmugavelu" userId="45c12ba28a986769" providerId="LiveId" clId="{5970EEF6-AA78-402E-8C99-9C912D146AA1}" dt="2019-01-27T09:54:00.270" v="1868" actId="2696"/>
        <pc:sldMkLst>
          <pc:docMk/>
          <pc:sldMk cId="3807900772" sldId="288"/>
        </pc:sldMkLst>
      </pc:sldChg>
      <pc:sldChg chg="del">
        <pc:chgData name="Sathyanarayanan Shanmugavelu" userId="45c12ba28a986769" providerId="LiveId" clId="{5970EEF6-AA78-402E-8C99-9C912D146AA1}" dt="2019-01-27T09:54:00.276" v="1869" actId="2696"/>
        <pc:sldMkLst>
          <pc:docMk/>
          <pc:sldMk cId="704983201" sldId="289"/>
        </pc:sldMkLst>
      </pc:sldChg>
      <pc:sldChg chg="del">
        <pc:chgData name="Sathyanarayanan Shanmugavelu" userId="45c12ba28a986769" providerId="LiveId" clId="{5970EEF6-AA78-402E-8C99-9C912D146AA1}" dt="2019-01-27T09:54:00.347" v="1880" actId="2696"/>
        <pc:sldMkLst>
          <pc:docMk/>
          <pc:sldMk cId="39893762" sldId="290"/>
        </pc:sldMkLst>
      </pc:sldChg>
      <pc:sldChg chg="del">
        <pc:chgData name="Sathyanarayanan Shanmugavelu" userId="45c12ba28a986769" providerId="LiveId" clId="{5970EEF6-AA78-402E-8C99-9C912D146AA1}" dt="2019-01-27T09:54:00.354" v="1881" actId="2696"/>
        <pc:sldMkLst>
          <pc:docMk/>
          <pc:sldMk cId="3657621011" sldId="291"/>
        </pc:sldMkLst>
      </pc:sldChg>
      <pc:sldChg chg="del">
        <pc:chgData name="Sathyanarayanan Shanmugavelu" userId="45c12ba28a986769" providerId="LiveId" clId="{5970EEF6-AA78-402E-8C99-9C912D146AA1}" dt="2019-01-27T09:54:00.360" v="1882" actId="2696"/>
        <pc:sldMkLst>
          <pc:docMk/>
          <pc:sldMk cId="2113841647" sldId="292"/>
        </pc:sldMkLst>
      </pc:sldChg>
      <pc:sldChg chg="del">
        <pc:chgData name="Sathyanarayanan Shanmugavelu" userId="45c12ba28a986769" providerId="LiveId" clId="{5970EEF6-AA78-402E-8C99-9C912D146AA1}" dt="2019-01-27T09:54:00.364" v="1883" actId="2696"/>
        <pc:sldMkLst>
          <pc:docMk/>
          <pc:sldMk cId="4140863985" sldId="293"/>
        </pc:sldMkLst>
      </pc:sldChg>
      <pc:sldChg chg="del">
        <pc:chgData name="Sathyanarayanan Shanmugavelu" userId="45c12ba28a986769" providerId="LiveId" clId="{5970EEF6-AA78-402E-8C99-9C912D146AA1}" dt="2019-01-27T09:54:00.372" v="1884" actId="2696"/>
        <pc:sldMkLst>
          <pc:docMk/>
          <pc:sldMk cId="2264921774" sldId="294"/>
        </pc:sldMkLst>
      </pc:sldChg>
      <pc:sldChg chg="del">
        <pc:chgData name="Sathyanarayanan Shanmugavelu" userId="45c12ba28a986769" providerId="LiveId" clId="{5970EEF6-AA78-402E-8C99-9C912D146AA1}" dt="2019-01-27T09:54:00.376" v="1885" actId="2696"/>
        <pc:sldMkLst>
          <pc:docMk/>
          <pc:sldMk cId="3600547519" sldId="295"/>
        </pc:sldMkLst>
      </pc:sldChg>
      <pc:sldChg chg="del">
        <pc:chgData name="Sathyanarayanan Shanmugavelu" userId="45c12ba28a986769" providerId="LiveId" clId="{5970EEF6-AA78-402E-8C99-9C912D146AA1}" dt="2019-01-27T09:54:00.381" v="1886" actId="2696"/>
        <pc:sldMkLst>
          <pc:docMk/>
          <pc:sldMk cId="1958656483" sldId="296"/>
        </pc:sldMkLst>
      </pc:sldChg>
      <pc:sldChg chg="del">
        <pc:chgData name="Sathyanarayanan Shanmugavelu" userId="45c12ba28a986769" providerId="LiveId" clId="{5970EEF6-AA78-402E-8C99-9C912D146AA1}" dt="2019-01-27T09:54:00.388" v="1887" actId="2696"/>
        <pc:sldMkLst>
          <pc:docMk/>
          <pc:sldMk cId="689651456" sldId="297"/>
        </pc:sldMkLst>
      </pc:sldChg>
      <pc:sldChg chg="del">
        <pc:chgData name="Sathyanarayanan Shanmugavelu" userId="45c12ba28a986769" providerId="LiveId" clId="{5970EEF6-AA78-402E-8C99-9C912D146AA1}" dt="2019-01-27T09:54:00.392" v="1888" actId="2696"/>
        <pc:sldMkLst>
          <pc:docMk/>
          <pc:sldMk cId="879163851" sldId="298"/>
        </pc:sldMkLst>
      </pc:sldChg>
      <pc:sldChg chg="del">
        <pc:chgData name="Sathyanarayanan Shanmugavelu" userId="45c12ba28a986769" providerId="LiveId" clId="{5970EEF6-AA78-402E-8C99-9C912D146AA1}" dt="2019-01-27T09:54:00.168" v="1853" actId="2696"/>
        <pc:sldMkLst>
          <pc:docMk/>
          <pc:sldMk cId="1255141831" sldId="299"/>
        </pc:sldMkLst>
      </pc:sldChg>
      <pc:sldChg chg="del">
        <pc:chgData name="Sathyanarayanan Shanmugavelu" userId="45c12ba28a986769" providerId="LiveId" clId="{5970EEF6-AA78-402E-8C99-9C912D146AA1}" dt="2019-01-27T09:54:00.174" v="1854" actId="2696"/>
        <pc:sldMkLst>
          <pc:docMk/>
          <pc:sldMk cId="3286045235" sldId="300"/>
        </pc:sldMkLst>
      </pc:sldChg>
      <pc:sldChg chg="del">
        <pc:chgData name="Sathyanarayanan Shanmugavelu" userId="45c12ba28a986769" providerId="LiveId" clId="{5970EEF6-AA78-402E-8C99-9C912D146AA1}" dt="2019-01-27T09:54:00.179" v="1855" actId="2696"/>
        <pc:sldMkLst>
          <pc:docMk/>
          <pc:sldMk cId="1600838478" sldId="301"/>
        </pc:sldMkLst>
      </pc:sldChg>
      <pc:sldChg chg="del">
        <pc:chgData name="Sathyanarayanan Shanmugavelu" userId="45c12ba28a986769" providerId="LiveId" clId="{5970EEF6-AA78-402E-8C99-9C912D146AA1}" dt="2019-01-27T09:54:00.187" v="1856" actId="2696"/>
        <pc:sldMkLst>
          <pc:docMk/>
          <pc:sldMk cId="55234349" sldId="302"/>
        </pc:sldMkLst>
      </pc:sldChg>
      <pc:sldChg chg="del">
        <pc:chgData name="Sathyanarayanan Shanmugavelu" userId="45c12ba28a986769" providerId="LiveId" clId="{5970EEF6-AA78-402E-8C99-9C912D146AA1}" dt="2019-01-27T09:54:00.192" v="1857" actId="2696"/>
        <pc:sldMkLst>
          <pc:docMk/>
          <pc:sldMk cId="1166973870" sldId="303"/>
        </pc:sldMkLst>
      </pc:sldChg>
      <pc:sldChg chg="del">
        <pc:chgData name="Sathyanarayanan Shanmugavelu" userId="45c12ba28a986769" providerId="LiveId" clId="{5970EEF6-AA78-402E-8C99-9C912D146AA1}" dt="2019-01-27T09:54:00.199" v="1858" actId="2696"/>
        <pc:sldMkLst>
          <pc:docMk/>
          <pc:sldMk cId="2279123384" sldId="304"/>
        </pc:sldMkLst>
      </pc:sldChg>
      <pc:sldChg chg="del">
        <pc:chgData name="Sathyanarayanan Shanmugavelu" userId="45c12ba28a986769" providerId="LiveId" clId="{5970EEF6-AA78-402E-8C99-9C912D146AA1}" dt="2019-01-27T09:54:00.290" v="1871" actId="2696"/>
        <pc:sldMkLst>
          <pc:docMk/>
          <pc:sldMk cId="4033210111" sldId="305"/>
        </pc:sldMkLst>
      </pc:sldChg>
      <pc:sldChg chg="del">
        <pc:chgData name="Sathyanarayanan Shanmugavelu" userId="45c12ba28a986769" providerId="LiveId" clId="{5970EEF6-AA78-402E-8C99-9C912D146AA1}" dt="2019-01-27T09:54:00.295" v="1872" actId="2696"/>
        <pc:sldMkLst>
          <pc:docMk/>
          <pc:sldMk cId="2594673412" sldId="306"/>
        </pc:sldMkLst>
      </pc:sldChg>
      <pc:sldChg chg="del">
        <pc:chgData name="Sathyanarayanan Shanmugavelu" userId="45c12ba28a986769" providerId="LiveId" clId="{5970EEF6-AA78-402E-8C99-9C912D146AA1}" dt="2019-01-27T09:54:00.304" v="1873" actId="2696"/>
        <pc:sldMkLst>
          <pc:docMk/>
          <pc:sldMk cId="2597824886" sldId="307"/>
        </pc:sldMkLst>
      </pc:sldChg>
      <pc:sldChg chg="addSp delSp modSp add mod setBg setClrOvrMap">
        <pc:chgData name="Sathyanarayanan Shanmugavelu" userId="45c12ba28a986769" providerId="LiveId" clId="{5970EEF6-AA78-402E-8C99-9C912D146AA1}" dt="2019-01-27T09:05:24.053" v="1026" actId="478"/>
        <pc:sldMkLst>
          <pc:docMk/>
          <pc:sldMk cId="460613468" sldId="308"/>
        </pc:sldMkLst>
        <pc:spChg chg="del mod">
          <ac:chgData name="Sathyanarayanan Shanmugavelu" userId="45c12ba28a986769" providerId="LiveId" clId="{5970EEF6-AA78-402E-8C99-9C912D146AA1}" dt="2019-01-27T09:04:19.952" v="1008"/>
          <ac:spMkLst>
            <pc:docMk/>
            <pc:sldMk cId="460613468" sldId="308"/>
            <ac:spMk id="2" creationId="{0E63BBC0-3BEA-4B9E-8292-4A8F83D26A16}"/>
          </ac:spMkLst>
        </pc:spChg>
        <pc:spChg chg="mod">
          <ac:chgData name="Sathyanarayanan Shanmugavelu" userId="45c12ba28a986769" providerId="LiveId" clId="{5970EEF6-AA78-402E-8C99-9C912D146AA1}" dt="2019-01-27T09:05:05.778" v="1022" actId="26606"/>
          <ac:spMkLst>
            <pc:docMk/>
            <pc:sldMk cId="460613468" sldId="308"/>
            <ac:spMk id="5" creationId="{00000000-0000-0000-0000-000000000000}"/>
          </ac:spMkLst>
        </pc:spChg>
        <pc:spChg chg="del">
          <ac:chgData name="Sathyanarayanan Shanmugavelu" userId="45c12ba28a986769" providerId="LiveId" clId="{5970EEF6-AA78-402E-8C99-9C912D146AA1}" dt="2019-01-27T07:56:04.772" v="290" actId="478"/>
          <ac:spMkLst>
            <pc:docMk/>
            <pc:sldMk cId="460613468" sldId="308"/>
            <ac:spMk id="7" creationId="{5CCD8600-0117-4E92-9F27-08A4475E9A44}"/>
          </ac:spMkLst>
        </pc:spChg>
        <pc:spChg chg="del">
          <ac:chgData name="Sathyanarayanan Shanmugavelu" userId="45c12ba28a986769" providerId="LiveId" clId="{5970EEF6-AA78-402E-8C99-9C912D146AA1}" dt="2019-01-27T07:56:04.772" v="290" actId="478"/>
          <ac:spMkLst>
            <pc:docMk/>
            <pc:sldMk cId="460613468" sldId="308"/>
            <ac:spMk id="8" creationId="{57000631-5EEF-48B6-9739-CBB86526AE6E}"/>
          </ac:spMkLst>
        </pc:spChg>
        <pc:spChg chg="del">
          <ac:chgData name="Sathyanarayanan Shanmugavelu" userId="45c12ba28a986769" providerId="LiveId" clId="{5970EEF6-AA78-402E-8C99-9C912D146AA1}" dt="2019-01-27T07:56:04.772" v="290" actId="478"/>
          <ac:spMkLst>
            <pc:docMk/>
            <pc:sldMk cId="460613468" sldId="308"/>
            <ac:spMk id="13" creationId="{656410B9-743E-4317-9F07-647C47FC9763}"/>
          </ac:spMkLst>
        </pc:spChg>
        <pc:spChg chg="add del">
          <ac:chgData name="Sathyanarayanan Shanmugavelu" userId="45c12ba28a986769" providerId="LiveId" clId="{5970EEF6-AA78-402E-8C99-9C912D146AA1}" dt="2019-01-27T09:04:44.332" v="1012" actId="26606"/>
          <ac:spMkLst>
            <pc:docMk/>
            <pc:sldMk cId="460613468" sldId="308"/>
            <ac:spMk id="21" creationId="{823AC064-BC96-4F32-8AE1-B2FD38754823}"/>
          </ac:spMkLst>
        </pc:spChg>
        <pc:spChg chg="add del">
          <ac:chgData name="Sathyanarayanan Shanmugavelu" userId="45c12ba28a986769" providerId="LiveId" clId="{5970EEF6-AA78-402E-8C99-9C912D146AA1}" dt="2019-01-27T09:04:30.089" v="1010" actId="26606"/>
          <ac:spMkLst>
            <pc:docMk/>
            <pc:sldMk cId="460613468" sldId="308"/>
            <ac:spMk id="24" creationId="{0700D48D-C9AA-4000-A912-29A4FEA98A9F}"/>
          </ac:spMkLst>
        </pc:spChg>
        <pc:spChg chg="add del mod">
          <ac:chgData name="Sathyanarayanan Shanmugavelu" userId="45c12ba28a986769" providerId="LiveId" clId="{5970EEF6-AA78-402E-8C99-9C912D146AA1}" dt="2019-01-27T09:04:58.198" v="1017"/>
          <ac:spMkLst>
            <pc:docMk/>
            <pc:sldMk cId="460613468" sldId="308"/>
            <ac:spMk id="29" creationId="{1FF3B45E-978C-47C8-B7B0-24B9BB3FFD07}"/>
          </ac:spMkLst>
        </pc:spChg>
        <pc:spChg chg="add del">
          <ac:chgData name="Sathyanarayanan Shanmugavelu" userId="45c12ba28a986769" providerId="LiveId" clId="{5970EEF6-AA78-402E-8C99-9C912D146AA1}" dt="2019-01-27T09:05:04.584" v="1019" actId="26606"/>
          <ac:spMkLst>
            <pc:docMk/>
            <pc:sldMk cId="460613468" sldId="308"/>
            <ac:spMk id="30" creationId="{823AC064-BC96-4F32-8AE1-B2FD38754823}"/>
          </ac:spMkLst>
        </pc:spChg>
        <pc:spChg chg="add del">
          <ac:chgData name="Sathyanarayanan Shanmugavelu" userId="45c12ba28a986769" providerId="LiveId" clId="{5970EEF6-AA78-402E-8C99-9C912D146AA1}" dt="2019-01-27T09:05:05.769" v="1021" actId="26606"/>
          <ac:spMkLst>
            <pc:docMk/>
            <pc:sldMk cId="460613468" sldId="308"/>
            <ac:spMk id="37" creationId="{823AC064-BC96-4F32-8AE1-B2FD38754823}"/>
          </ac:spMkLst>
        </pc:spChg>
        <pc:spChg chg="add del mod">
          <ac:chgData name="Sathyanarayanan Shanmugavelu" userId="45c12ba28a986769" providerId="LiveId" clId="{5970EEF6-AA78-402E-8C99-9C912D146AA1}" dt="2019-01-27T09:05:24.053" v="1026" actId="478"/>
          <ac:spMkLst>
            <pc:docMk/>
            <pc:sldMk cId="460613468" sldId="308"/>
            <ac:spMk id="39" creationId="{FFADC719-3A0A-46BD-923F-6BF70A7CC452}"/>
          </ac:spMkLst>
        </pc:spChg>
        <pc:spChg chg="add">
          <ac:chgData name="Sathyanarayanan Shanmugavelu" userId="45c12ba28a986769" providerId="LiveId" clId="{5970EEF6-AA78-402E-8C99-9C912D146AA1}" dt="2019-01-27T09:05:05.778" v="1022" actId="26606"/>
          <ac:spMkLst>
            <pc:docMk/>
            <pc:sldMk cId="460613468" sldId="308"/>
            <ac:spMk id="40" creationId="{0700D48D-C9AA-4000-A912-29A4FEA98A9F}"/>
          </ac:spMkLst>
        </pc:spChg>
        <pc:picChg chg="del">
          <ac:chgData name="Sathyanarayanan Shanmugavelu" userId="45c12ba28a986769" providerId="LiveId" clId="{5970EEF6-AA78-402E-8C99-9C912D146AA1}" dt="2019-01-27T07:56:04.772" v="290" actId="478"/>
          <ac:picMkLst>
            <pc:docMk/>
            <pc:sldMk cId="460613468" sldId="308"/>
            <ac:picMk id="3" creationId="{7F3B96FF-4373-4A31-BF8F-33AB78B08B7B}"/>
          </ac:picMkLst>
        </pc:picChg>
        <pc:picChg chg="del">
          <ac:chgData name="Sathyanarayanan Shanmugavelu" userId="45c12ba28a986769" providerId="LiveId" clId="{5970EEF6-AA78-402E-8C99-9C912D146AA1}" dt="2019-01-27T07:56:04.772" v="290" actId="478"/>
          <ac:picMkLst>
            <pc:docMk/>
            <pc:sldMk cId="460613468" sldId="308"/>
            <ac:picMk id="4" creationId="{99FDC8F0-CBC0-4F47-A370-ECAAAF5474DA}"/>
          </ac:picMkLst>
        </pc:picChg>
        <pc:picChg chg="del">
          <ac:chgData name="Sathyanarayanan Shanmugavelu" userId="45c12ba28a986769" providerId="LiveId" clId="{5970EEF6-AA78-402E-8C99-9C912D146AA1}" dt="2019-01-27T07:56:04.772" v="290" actId="478"/>
          <ac:picMkLst>
            <pc:docMk/>
            <pc:sldMk cId="460613468" sldId="308"/>
            <ac:picMk id="6" creationId="{314E4380-16F1-489F-B523-F7EABAF1E0DE}"/>
          </ac:picMkLst>
        </pc:picChg>
        <pc:picChg chg="del">
          <ac:chgData name="Sathyanarayanan Shanmugavelu" userId="45c12ba28a986769" providerId="LiveId" clId="{5970EEF6-AA78-402E-8C99-9C912D146AA1}" dt="2019-01-27T07:56:04.772" v="290" actId="478"/>
          <ac:picMkLst>
            <pc:docMk/>
            <pc:sldMk cId="460613468" sldId="308"/>
            <ac:picMk id="9" creationId="{843C8329-F5B7-4D77-8FC2-DEE76C14FF38}"/>
          </ac:picMkLst>
        </pc:picChg>
        <pc:picChg chg="del">
          <ac:chgData name="Sathyanarayanan Shanmugavelu" userId="45c12ba28a986769" providerId="LiveId" clId="{5970EEF6-AA78-402E-8C99-9C912D146AA1}" dt="2019-01-27T07:56:04.772" v="290" actId="478"/>
          <ac:picMkLst>
            <pc:docMk/>
            <pc:sldMk cId="460613468" sldId="308"/>
            <ac:picMk id="10" creationId="{610B3AC2-F656-4AC4-B69C-B83C09ADF2CC}"/>
          </ac:picMkLst>
        </pc:picChg>
        <pc:picChg chg="del">
          <ac:chgData name="Sathyanarayanan Shanmugavelu" userId="45c12ba28a986769" providerId="LiveId" clId="{5970EEF6-AA78-402E-8C99-9C912D146AA1}" dt="2019-01-27T07:56:04.772" v="290" actId="478"/>
          <ac:picMkLst>
            <pc:docMk/>
            <pc:sldMk cId="460613468" sldId="308"/>
            <ac:picMk id="11" creationId="{F2122CC4-D086-4767-8F4B-672D85C34F65}"/>
          </ac:picMkLst>
        </pc:picChg>
        <pc:picChg chg="del">
          <ac:chgData name="Sathyanarayanan Shanmugavelu" userId="45c12ba28a986769" providerId="LiveId" clId="{5970EEF6-AA78-402E-8C99-9C912D146AA1}" dt="2019-01-27T07:56:04.772" v="290" actId="478"/>
          <ac:picMkLst>
            <pc:docMk/>
            <pc:sldMk cId="460613468" sldId="308"/>
            <ac:picMk id="12" creationId="{25EDE713-8FD2-4E0C-92B1-9E6E5CA78CDD}"/>
          </ac:picMkLst>
        </pc:picChg>
        <pc:picChg chg="del">
          <ac:chgData name="Sathyanarayanan Shanmugavelu" userId="45c12ba28a986769" providerId="LiveId" clId="{5970EEF6-AA78-402E-8C99-9C912D146AA1}" dt="2019-01-27T07:56:04.772" v="290" actId="478"/>
          <ac:picMkLst>
            <pc:docMk/>
            <pc:sldMk cId="460613468" sldId="308"/>
            <ac:picMk id="14" creationId="{72D47EF7-D1F2-4CC2-842A-6E7152D00638}"/>
          </ac:picMkLst>
        </pc:picChg>
        <pc:picChg chg="del">
          <ac:chgData name="Sathyanarayanan Shanmugavelu" userId="45c12ba28a986769" providerId="LiveId" clId="{5970EEF6-AA78-402E-8C99-9C912D146AA1}" dt="2019-01-27T07:56:04.772" v="290" actId="478"/>
          <ac:picMkLst>
            <pc:docMk/>
            <pc:sldMk cId="460613468" sldId="308"/>
            <ac:picMk id="15" creationId="{D4217C4F-934B-43F3-8FF6-5FB03269AC88}"/>
          </ac:picMkLst>
        </pc:picChg>
        <pc:picChg chg="del">
          <ac:chgData name="Sathyanarayanan Shanmugavelu" userId="45c12ba28a986769" providerId="LiveId" clId="{5970EEF6-AA78-402E-8C99-9C912D146AA1}" dt="2019-01-27T07:56:04.772" v="290" actId="478"/>
          <ac:picMkLst>
            <pc:docMk/>
            <pc:sldMk cId="460613468" sldId="308"/>
            <ac:picMk id="16" creationId="{5C86FACC-C5AD-4070-A2E8-5A487DC1D1DC}"/>
          </ac:picMkLst>
        </pc:picChg>
        <pc:picChg chg="add mod ord">
          <ac:chgData name="Sathyanarayanan Shanmugavelu" userId="45c12ba28a986769" providerId="LiveId" clId="{5970EEF6-AA78-402E-8C99-9C912D146AA1}" dt="2019-01-27T09:05:05.778" v="1022" actId="26606"/>
          <ac:picMkLst>
            <pc:docMk/>
            <pc:sldMk cId="460613468" sldId="308"/>
            <ac:picMk id="17" creationId="{CDBDA187-0BD8-4716-BFEB-D54036E50AEC}"/>
          </ac:picMkLst>
        </pc:picChg>
        <pc:picChg chg="add del mod">
          <ac:chgData name="Sathyanarayanan Shanmugavelu" userId="45c12ba28a986769" providerId="LiveId" clId="{5970EEF6-AA78-402E-8C99-9C912D146AA1}" dt="2019-01-27T07:58:43.784" v="299" actId="478"/>
          <ac:picMkLst>
            <pc:docMk/>
            <pc:sldMk cId="460613468" sldId="308"/>
            <ac:picMk id="18" creationId="{1F44AA7B-FBD3-4505-9C5D-DBC4D26ADCEE}"/>
          </ac:picMkLst>
        </pc:picChg>
        <pc:picChg chg="add mod ord">
          <ac:chgData name="Sathyanarayanan Shanmugavelu" userId="45c12ba28a986769" providerId="LiveId" clId="{5970EEF6-AA78-402E-8C99-9C912D146AA1}" dt="2019-01-27T09:05:05.778" v="1022" actId="26606"/>
          <ac:picMkLst>
            <pc:docMk/>
            <pc:sldMk cId="460613468" sldId="308"/>
            <ac:picMk id="19" creationId="{7404C788-AB90-4993-AD1E-45DD7DC6404C}"/>
          </ac:picMkLst>
        </pc:picChg>
        <pc:picChg chg="add del">
          <ac:chgData name="Sathyanarayanan Shanmugavelu" userId="45c12ba28a986769" providerId="LiveId" clId="{5970EEF6-AA78-402E-8C99-9C912D146AA1}" dt="2019-01-27T08:50:19.596" v="327" actId="478"/>
          <ac:picMkLst>
            <pc:docMk/>
            <pc:sldMk cId="460613468" sldId="308"/>
            <ac:picMk id="20" creationId="{B8955195-A607-4D42-84D6-F80E5207CF73}"/>
          </ac:picMkLst>
        </pc:picChg>
        <pc:cxnChg chg="add del">
          <ac:chgData name="Sathyanarayanan Shanmugavelu" userId="45c12ba28a986769" providerId="LiveId" clId="{5970EEF6-AA78-402E-8C99-9C912D146AA1}" dt="2019-01-27T09:04:44.332" v="1012" actId="26606"/>
          <ac:cxnSpMkLst>
            <pc:docMk/>
            <pc:sldMk cId="460613468" sldId="308"/>
            <ac:cxnSpMk id="22" creationId="{7E7C77BC-7138-40B1-A15B-20F57A494629}"/>
          </ac:cxnSpMkLst>
        </pc:cxnChg>
        <pc:cxnChg chg="add del">
          <ac:chgData name="Sathyanarayanan Shanmugavelu" userId="45c12ba28a986769" providerId="LiveId" clId="{5970EEF6-AA78-402E-8C99-9C912D146AA1}" dt="2019-01-27T09:04:44.332" v="1012" actId="26606"/>
          <ac:cxnSpMkLst>
            <pc:docMk/>
            <pc:sldMk cId="460613468" sldId="308"/>
            <ac:cxnSpMk id="23" creationId="{DB146403-F3D6-484B-B2ED-97F9565D0370}"/>
          </ac:cxnSpMkLst>
        </pc:cxnChg>
        <pc:cxnChg chg="add del">
          <ac:chgData name="Sathyanarayanan Shanmugavelu" userId="45c12ba28a986769" providerId="LiveId" clId="{5970EEF6-AA78-402E-8C99-9C912D146AA1}" dt="2019-01-27T09:05:05.778" v="1022" actId="26606"/>
          <ac:cxnSpMkLst>
            <pc:docMk/>
            <pc:sldMk cId="460613468" sldId="308"/>
            <ac:cxnSpMk id="25" creationId="{3D83F26F-C55B-4A92-9AFF-4894D14E27C5}"/>
          </ac:cxnSpMkLst>
        </pc:cxnChg>
        <pc:cxnChg chg="add del">
          <ac:chgData name="Sathyanarayanan Shanmugavelu" userId="45c12ba28a986769" providerId="LiveId" clId="{5970EEF6-AA78-402E-8C99-9C912D146AA1}" dt="2019-01-27T09:04:30.089" v="1010" actId="26606"/>
          <ac:cxnSpMkLst>
            <pc:docMk/>
            <pc:sldMk cId="460613468" sldId="308"/>
            <ac:cxnSpMk id="26" creationId="{805E69BC-D844-4AB5-9E35-ED458EE29655}"/>
          </ac:cxnSpMkLst>
        </pc:cxnChg>
        <pc:cxnChg chg="add del">
          <ac:chgData name="Sathyanarayanan Shanmugavelu" userId="45c12ba28a986769" providerId="LiveId" clId="{5970EEF6-AA78-402E-8C99-9C912D146AA1}" dt="2019-01-27T09:04:30.089" v="1010" actId="26606"/>
          <ac:cxnSpMkLst>
            <pc:docMk/>
            <pc:sldMk cId="460613468" sldId="308"/>
            <ac:cxnSpMk id="28" creationId="{4312C673-8179-457E-AD2A-D1FAE4CC961A}"/>
          </ac:cxnSpMkLst>
        </pc:cxnChg>
        <pc:cxnChg chg="add del">
          <ac:chgData name="Sathyanarayanan Shanmugavelu" userId="45c12ba28a986769" providerId="LiveId" clId="{5970EEF6-AA78-402E-8C99-9C912D146AA1}" dt="2019-01-27T09:05:04.584" v="1019" actId="26606"/>
          <ac:cxnSpMkLst>
            <pc:docMk/>
            <pc:sldMk cId="460613468" sldId="308"/>
            <ac:cxnSpMk id="32" creationId="{7E7C77BC-7138-40B1-A15B-20F57A494629}"/>
          </ac:cxnSpMkLst>
        </pc:cxnChg>
        <pc:cxnChg chg="add del">
          <ac:chgData name="Sathyanarayanan Shanmugavelu" userId="45c12ba28a986769" providerId="LiveId" clId="{5970EEF6-AA78-402E-8C99-9C912D146AA1}" dt="2019-01-27T09:05:04.584" v="1019" actId="26606"/>
          <ac:cxnSpMkLst>
            <pc:docMk/>
            <pc:sldMk cId="460613468" sldId="308"/>
            <ac:cxnSpMk id="34" creationId="{DB146403-F3D6-484B-B2ED-97F9565D0370}"/>
          </ac:cxnSpMkLst>
        </pc:cxnChg>
        <pc:cxnChg chg="add del">
          <ac:chgData name="Sathyanarayanan Shanmugavelu" userId="45c12ba28a986769" providerId="LiveId" clId="{5970EEF6-AA78-402E-8C99-9C912D146AA1}" dt="2019-01-27T09:05:05.769" v="1021" actId="26606"/>
          <ac:cxnSpMkLst>
            <pc:docMk/>
            <pc:sldMk cId="460613468" sldId="308"/>
            <ac:cxnSpMk id="36" creationId="{DB146403-F3D6-484B-B2ED-97F9565D0370}"/>
          </ac:cxnSpMkLst>
        </pc:cxnChg>
        <pc:cxnChg chg="add del">
          <ac:chgData name="Sathyanarayanan Shanmugavelu" userId="45c12ba28a986769" providerId="LiveId" clId="{5970EEF6-AA78-402E-8C99-9C912D146AA1}" dt="2019-01-27T09:05:05.769" v="1021" actId="26606"/>
          <ac:cxnSpMkLst>
            <pc:docMk/>
            <pc:sldMk cId="460613468" sldId="308"/>
            <ac:cxnSpMk id="38" creationId="{7E7C77BC-7138-40B1-A15B-20F57A494629}"/>
          </ac:cxnSpMkLst>
        </pc:cxnChg>
        <pc:cxnChg chg="add">
          <ac:chgData name="Sathyanarayanan Shanmugavelu" userId="45c12ba28a986769" providerId="LiveId" clId="{5970EEF6-AA78-402E-8C99-9C912D146AA1}" dt="2019-01-27T09:05:05.778" v="1022" actId="26606"/>
          <ac:cxnSpMkLst>
            <pc:docMk/>
            <pc:sldMk cId="460613468" sldId="308"/>
            <ac:cxnSpMk id="41" creationId="{805E69BC-D844-4AB5-9E35-ED458EE29655}"/>
          </ac:cxnSpMkLst>
        </pc:cxnChg>
        <pc:cxnChg chg="add">
          <ac:chgData name="Sathyanarayanan Shanmugavelu" userId="45c12ba28a986769" providerId="LiveId" clId="{5970EEF6-AA78-402E-8C99-9C912D146AA1}" dt="2019-01-27T09:05:05.778" v="1022" actId="26606"/>
          <ac:cxnSpMkLst>
            <pc:docMk/>
            <pc:sldMk cId="460613468" sldId="308"/>
            <ac:cxnSpMk id="42" creationId="{4312C673-8179-457E-AD2A-D1FAE4CC961A}"/>
          </ac:cxnSpMkLst>
        </pc:cxnChg>
      </pc:sldChg>
      <pc:sldChg chg="addSp delSp modSp add mod setBg setClrOvrMap">
        <pc:chgData name="Sathyanarayanan Shanmugavelu" userId="45c12ba28a986769" providerId="LiveId" clId="{5970EEF6-AA78-402E-8C99-9C912D146AA1}" dt="2019-01-27T09:04:03.711" v="1005" actId="26606"/>
        <pc:sldMkLst>
          <pc:docMk/>
          <pc:sldMk cId="1834102319" sldId="309"/>
        </pc:sldMkLst>
        <pc:spChg chg="del mod">
          <ac:chgData name="Sathyanarayanan Shanmugavelu" userId="45c12ba28a986769" providerId="LiveId" clId="{5970EEF6-AA78-402E-8C99-9C912D146AA1}" dt="2019-01-27T09:03:18" v="989"/>
          <ac:spMkLst>
            <pc:docMk/>
            <pc:sldMk cId="1834102319" sldId="309"/>
            <ac:spMk id="2" creationId="{0E63BBC0-3BEA-4B9E-8292-4A8F83D26A16}"/>
          </ac:spMkLst>
        </pc:spChg>
        <pc:spChg chg="mod">
          <ac:chgData name="Sathyanarayanan Shanmugavelu" userId="45c12ba28a986769" providerId="LiveId" clId="{5970EEF6-AA78-402E-8C99-9C912D146AA1}" dt="2019-01-27T09:04:03.706" v="1004" actId="26606"/>
          <ac:spMkLst>
            <pc:docMk/>
            <pc:sldMk cId="1834102319" sldId="309"/>
            <ac:spMk id="5" creationId="{00000000-0000-0000-0000-000000000000}"/>
          </ac:spMkLst>
        </pc:spChg>
        <pc:spChg chg="add mod ord">
          <ac:chgData name="Sathyanarayanan Shanmugavelu" userId="45c12ba28a986769" providerId="LiveId" clId="{5970EEF6-AA78-402E-8C99-9C912D146AA1}" dt="2019-01-27T09:04:03.706" v="1004" actId="26606"/>
          <ac:spMkLst>
            <pc:docMk/>
            <pc:sldMk cId="1834102319" sldId="309"/>
            <ac:spMk id="9" creationId="{ED6529F4-E14F-4BB2-9374-EFD14BF82816}"/>
          </ac:spMkLst>
        </pc:spChg>
        <pc:spChg chg="add del">
          <ac:chgData name="Sathyanarayanan Shanmugavelu" userId="45c12ba28a986769" providerId="LiveId" clId="{5970EEF6-AA78-402E-8C99-9C912D146AA1}" dt="2019-01-27T09:03:34.673" v="992" actId="26606"/>
          <ac:spMkLst>
            <pc:docMk/>
            <pc:sldMk cId="1834102319" sldId="309"/>
            <ac:spMk id="25" creationId="{61445B8C-D724-4F73-AB77-3CCE4E822C9D}"/>
          </ac:spMkLst>
        </pc:spChg>
        <pc:spChg chg="add del">
          <ac:chgData name="Sathyanarayanan Shanmugavelu" userId="45c12ba28a986769" providerId="LiveId" clId="{5970EEF6-AA78-402E-8C99-9C912D146AA1}" dt="2019-01-27T09:03:36.596" v="994" actId="26606"/>
          <ac:spMkLst>
            <pc:docMk/>
            <pc:sldMk cId="1834102319" sldId="309"/>
            <ac:spMk id="29" creationId="{432691CC-4AB8-48AF-B822-EBF7F4E9E6CD}"/>
          </ac:spMkLst>
        </pc:spChg>
        <pc:spChg chg="add del">
          <ac:chgData name="Sathyanarayanan Shanmugavelu" userId="45c12ba28a986769" providerId="LiveId" clId="{5970EEF6-AA78-402E-8C99-9C912D146AA1}" dt="2019-01-27T09:03:36.596" v="994" actId="26606"/>
          <ac:spMkLst>
            <pc:docMk/>
            <pc:sldMk cId="1834102319" sldId="309"/>
            <ac:spMk id="30" creationId="{D6A8E1B4-B839-4C58-B08A-F0B09458080B}"/>
          </ac:spMkLst>
        </pc:spChg>
        <pc:spChg chg="add del">
          <ac:chgData name="Sathyanarayanan Shanmugavelu" userId="45c12ba28a986769" providerId="LiveId" clId="{5970EEF6-AA78-402E-8C99-9C912D146AA1}" dt="2019-01-27T09:04:03.711" v="1005" actId="26606"/>
          <ac:spMkLst>
            <pc:docMk/>
            <pc:sldMk cId="1834102319" sldId="309"/>
            <ac:spMk id="32" creationId="{61445B8C-D724-4F73-AB77-3CCE4E822C9D}"/>
          </ac:spMkLst>
        </pc:spChg>
        <pc:spChg chg="add del">
          <ac:chgData name="Sathyanarayanan Shanmugavelu" userId="45c12ba28a986769" providerId="LiveId" clId="{5970EEF6-AA78-402E-8C99-9C912D146AA1}" dt="2019-01-27T09:03:52.420" v="998" actId="26606"/>
          <ac:spMkLst>
            <pc:docMk/>
            <pc:sldMk cId="1834102319" sldId="309"/>
            <ac:spMk id="38" creationId="{99899462-FC16-43B0-966B-FCA263450716}"/>
          </ac:spMkLst>
        </pc:spChg>
        <pc:spChg chg="add del">
          <ac:chgData name="Sathyanarayanan Shanmugavelu" userId="45c12ba28a986769" providerId="LiveId" clId="{5970EEF6-AA78-402E-8C99-9C912D146AA1}" dt="2019-01-27T09:03:57.127" v="1000" actId="26606"/>
          <ac:spMkLst>
            <pc:docMk/>
            <pc:sldMk cId="1834102319" sldId="309"/>
            <ac:spMk id="42" creationId="{61445B8C-D724-4F73-AB77-3CCE4E822C9D}"/>
          </ac:spMkLst>
        </pc:spChg>
        <pc:spChg chg="add del">
          <ac:chgData name="Sathyanarayanan Shanmugavelu" userId="45c12ba28a986769" providerId="LiveId" clId="{5970EEF6-AA78-402E-8C99-9C912D146AA1}" dt="2019-01-27T09:04:00.449" v="1002" actId="26606"/>
          <ac:spMkLst>
            <pc:docMk/>
            <pc:sldMk cId="1834102319" sldId="309"/>
            <ac:spMk id="45" creationId="{EF9B8DF2-C3F5-49A2-94D2-F7B65A0F1F15}"/>
          </ac:spMkLst>
        </pc:spChg>
        <pc:spChg chg="add del">
          <ac:chgData name="Sathyanarayanan Shanmugavelu" userId="45c12ba28a986769" providerId="LiveId" clId="{5970EEF6-AA78-402E-8C99-9C912D146AA1}" dt="2019-01-27T09:04:03.706" v="1004" actId="26606"/>
          <ac:spMkLst>
            <pc:docMk/>
            <pc:sldMk cId="1834102319" sldId="309"/>
            <ac:spMk id="47" creationId="{E02F3C71-C981-4614-98EA-D6C494F8091E}"/>
          </ac:spMkLst>
        </pc:spChg>
        <pc:spChg chg="add">
          <ac:chgData name="Sathyanarayanan Shanmugavelu" userId="45c12ba28a986769" providerId="LiveId" clId="{5970EEF6-AA78-402E-8C99-9C912D146AA1}" dt="2019-01-27T09:04:03.711" v="1005" actId="26606"/>
          <ac:spMkLst>
            <pc:docMk/>
            <pc:sldMk cId="1834102319" sldId="309"/>
            <ac:spMk id="49" creationId="{61445B8C-D724-4F73-AB77-3CCE4E822C9D}"/>
          </ac:spMkLst>
        </pc:spChg>
        <pc:picChg chg="add del mod">
          <ac:chgData name="Sathyanarayanan Shanmugavelu" userId="45c12ba28a986769" providerId="LiveId" clId="{5970EEF6-AA78-402E-8C99-9C912D146AA1}" dt="2019-01-27T08:53:44.650" v="588" actId="478"/>
          <ac:picMkLst>
            <pc:docMk/>
            <pc:sldMk cId="1834102319" sldId="309"/>
            <ac:picMk id="3" creationId="{174B3731-F851-4BBB-AC85-FC5191CF1E0C}"/>
          </ac:picMkLst>
        </pc:picChg>
        <pc:picChg chg="add mod ord">
          <ac:chgData name="Sathyanarayanan Shanmugavelu" userId="45c12ba28a986769" providerId="LiveId" clId="{5970EEF6-AA78-402E-8C99-9C912D146AA1}" dt="2019-01-27T09:04:03.706" v="1004" actId="26606"/>
          <ac:picMkLst>
            <pc:docMk/>
            <pc:sldMk cId="1834102319" sldId="309"/>
            <ac:picMk id="4" creationId="{7F91A47F-2526-4016-AE66-7FF3644E0D8C}"/>
          </ac:picMkLst>
        </pc:picChg>
        <pc:picChg chg="del">
          <ac:chgData name="Sathyanarayanan Shanmugavelu" userId="45c12ba28a986769" providerId="LiveId" clId="{5970EEF6-AA78-402E-8C99-9C912D146AA1}" dt="2019-01-27T08:50:27.404" v="329" actId="478"/>
          <ac:picMkLst>
            <pc:docMk/>
            <pc:sldMk cId="1834102319" sldId="309"/>
            <ac:picMk id="17" creationId="{CDBDA187-0BD8-4716-BFEB-D54036E50AEC}"/>
          </ac:picMkLst>
        </pc:picChg>
        <pc:picChg chg="del">
          <ac:chgData name="Sathyanarayanan Shanmugavelu" userId="45c12ba28a986769" providerId="LiveId" clId="{5970EEF6-AA78-402E-8C99-9C912D146AA1}" dt="2019-01-27T08:50:30.681" v="331" actId="478"/>
          <ac:picMkLst>
            <pc:docMk/>
            <pc:sldMk cId="1834102319" sldId="309"/>
            <ac:picMk id="19" creationId="{7404C788-AB90-4993-AD1E-45DD7DC6404C}"/>
          </ac:picMkLst>
        </pc:picChg>
        <pc:picChg chg="mod ord">
          <ac:chgData name="Sathyanarayanan Shanmugavelu" userId="45c12ba28a986769" providerId="LiveId" clId="{5970EEF6-AA78-402E-8C99-9C912D146AA1}" dt="2019-01-27T09:04:03.706" v="1004" actId="26606"/>
          <ac:picMkLst>
            <pc:docMk/>
            <pc:sldMk cId="1834102319" sldId="309"/>
            <ac:picMk id="20" creationId="{B8955195-A607-4D42-84D6-F80E5207CF73}"/>
          </ac:picMkLst>
        </pc:picChg>
        <pc:cxnChg chg="add del">
          <ac:chgData name="Sathyanarayanan Shanmugavelu" userId="45c12ba28a986769" providerId="LiveId" clId="{5970EEF6-AA78-402E-8C99-9C912D146AA1}" dt="2019-01-27T09:03:34.673" v="992" actId="26606"/>
          <ac:cxnSpMkLst>
            <pc:docMk/>
            <pc:sldMk cId="1834102319" sldId="309"/>
            <ac:cxnSpMk id="27" creationId="{99905336-A7CD-4C75-9E77-C704674F4047}"/>
          </ac:cxnSpMkLst>
        </pc:cxnChg>
        <pc:cxnChg chg="add del">
          <ac:chgData name="Sathyanarayanan Shanmugavelu" userId="45c12ba28a986769" providerId="LiveId" clId="{5970EEF6-AA78-402E-8C99-9C912D146AA1}" dt="2019-01-27T09:04:03.711" v="1005" actId="26606"/>
          <ac:cxnSpMkLst>
            <pc:docMk/>
            <pc:sldMk cId="1834102319" sldId="309"/>
            <ac:cxnSpMk id="33" creationId="{99905336-A7CD-4C75-9E77-C704674F4047}"/>
          </ac:cxnSpMkLst>
        </pc:cxnChg>
        <pc:cxnChg chg="add del">
          <ac:chgData name="Sathyanarayanan Shanmugavelu" userId="45c12ba28a986769" providerId="LiveId" clId="{5970EEF6-AA78-402E-8C99-9C912D146AA1}" dt="2019-01-27T09:03:52.420" v="998" actId="26606"/>
          <ac:cxnSpMkLst>
            <pc:docMk/>
            <pc:sldMk cId="1834102319" sldId="309"/>
            <ac:cxnSpMk id="40" creationId="{AAFEA932-2DF1-410C-A00A-7A1E7DBF7511}"/>
          </ac:cxnSpMkLst>
        </pc:cxnChg>
        <pc:cxnChg chg="add del">
          <ac:chgData name="Sathyanarayanan Shanmugavelu" userId="45c12ba28a986769" providerId="LiveId" clId="{5970EEF6-AA78-402E-8C99-9C912D146AA1}" dt="2019-01-27T09:03:57.127" v="1000" actId="26606"/>
          <ac:cxnSpMkLst>
            <pc:docMk/>
            <pc:sldMk cId="1834102319" sldId="309"/>
            <ac:cxnSpMk id="43" creationId="{99905336-A7CD-4C75-9E77-C704674F4047}"/>
          </ac:cxnSpMkLst>
        </pc:cxnChg>
        <pc:cxnChg chg="add">
          <ac:chgData name="Sathyanarayanan Shanmugavelu" userId="45c12ba28a986769" providerId="LiveId" clId="{5970EEF6-AA78-402E-8C99-9C912D146AA1}" dt="2019-01-27T09:04:03.711" v="1005" actId="26606"/>
          <ac:cxnSpMkLst>
            <pc:docMk/>
            <pc:sldMk cId="1834102319" sldId="309"/>
            <ac:cxnSpMk id="50" creationId="{99905336-A7CD-4C75-9E77-C704674F4047}"/>
          </ac:cxnSpMkLst>
        </pc:cxnChg>
      </pc:sldChg>
      <pc:sldChg chg="addSp delSp modSp add mod setBg setClrOvrMap">
        <pc:chgData name="Sathyanarayanan Shanmugavelu" userId="45c12ba28a986769" providerId="LiveId" clId="{5970EEF6-AA78-402E-8C99-9C912D146AA1}" dt="2019-01-27T09:02:01.915" v="988" actId="26606"/>
        <pc:sldMkLst>
          <pc:docMk/>
          <pc:sldMk cId="935522027" sldId="310"/>
        </pc:sldMkLst>
        <pc:spChg chg="del">
          <ac:chgData name="Sathyanarayanan Shanmugavelu" userId="45c12ba28a986769" providerId="LiveId" clId="{5970EEF6-AA78-402E-8C99-9C912D146AA1}" dt="2019-01-27T08:58:22.708" v="826" actId="478"/>
          <ac:spMkLst>
            <pc:docMk/>
            <pc:sldMk cId="935522027" sldId="310"/>
            <ac:spMk id="2" creationId="{0E63BBC0-3BEA-4B9E-8292-4A8F83D26A16}"/>
          </ac:spMkLst>
        </pc:spChg>
        <pc:spChg chg="mod">
          <ac:chgData name="Sathyanarayanan Shanmugavelu" userId="45c12ba28a986769" providerId="LiveId" clId="{5970EEF6-AA78-402E-8C99-9C912D146AA1}" dt="2019-01-27T09:02:01.915" v="988" actId="26606"/>
          <ac:spMkLst>
            <pc:docMk/>
            <pc:sldMk cId="935522027" sldId="310"/>
            <ac:spMk id="5" creationId="{00000000-0000-0000-0000-000000000000}"/>
          </ac:spMkLst>
        </pc:spChg>
        <pc:spChg chg="add mod ord">
          <ac:chgData name="Sathyanarayanan Shanmugavelu" userId="45c12ba28a986769" providerId="LiveId" clId="{5970EEF6-AA78-402E-8C99-9C912D146AA1}" dt="2019-01-27T09:02:01.915" v="988" actId="26606"/>
          <ac:spMkLst>
            <pc:docMk/>
            <pc:sldMk cId="935522027" sldId="310"/>
            <ac:spMk id="8" creationId="{B1B9AEBE-68A4-4250-8BA8-C03C9FC40F99}"/>
          </ac:spMkLst>
        </pc:spChg>
        <pc:spChg chg="add del">
          <ac:chgData name="Sathyanarayanan Shanmugavelu" userId="45c12ba28a986769" providerId="LiveId" clId="{5970EEF6-AA78-402E-8C99-9C912D146AA1}" dt="2019-01-27T09:02:01.905" v="987" actId="26606"/>
          <ac:spMkLst>
            <pc:docMk/>
            <pc:sldMk cId="935522027" sldId="310"/>
            <ac:spMk id="13" creationId="{E02F3C71-C981-4614-98EA-D6C494F8091E}"/>
          </ac:spMkLst>
        </pc:spChg>
        <pc:spChg chg="add">
          <ac:chgData name="Sathyanarayanan Shanmugavelu" userId="45c12ba28a986769" providerId="LiveId" clId="{5970EEF6-AA78-402E-8C99-9C912D146AA1}" dt="2019-01-27T09:02:01.915" v="988" actId="26606"/>
          <ac:spMkLst>
            <pc:docMk/>
            <pc:sldMk cId="935522027" sldId="310"/>
            <ac:spMk id="16" creationId="{61445B8C-D724-4F73-AB77-3CCE4E822C9D}"/>
          </ac:spMkLst>
        </pc:spChg>
        <pc:picChg chg="add mod">
          <ac:chgData name="Sathyanarayanan Shanmugavelu" userId="45c12ba28a986769" providerId="LiveId" clId="{5970EEF6-AA78-402E-8C99-9C912D146AA1}" dt="2019-01-27T09:02:01.915" v="988" actId="26606"/>
          <ac:picMkLst>
            <pc:docMk/>
            <pc:sldMk cId="935522027" sldId="310"/>
            <ac:picMk id="3" creationId="{72ACBC78-16A4-41FF-A983-9FE708BF11E9}"/>
          </ac:picMkLst>
        </pc:picChg>
        <pc:picChg chg="del">
          <ac:chgData name="Sathyanarayanan Shanmugavelu" userId="45c12ba28a986769" providerId="LiveId" clId="{5970EEF6-AA78-402E-8C99-9C912D146AA1}" dt="2019-01-27T08:57:22.182" v="821" actId="478"/>
          <ac:picMkLst>
            <pc:docMk/>
            <pc:sldMk cId="935522027" sldId="310"/>
            <ac:picMk id="4" creationId="{7F91A47F-2526-4016-AE66-7FF3644E0D8C}"/>
          </ac:picMkLst>
        </pc:picChg>
        <pc:picChg chg="add mod">
          <ac:chgData name="Sathyanarayanan Shanmugavelu" userId="45c12ba28a986769" providerId="LiveId" clId="{5970EEF6-AA78-402E-8C99-9C912D146AA1}" dt="2019-01-27T09:02:01.915" v="988" actId="26606"/>
          <ac:picMkLst>
            <pc:docMk/>
            <pc:sldMk cId="935522027" sldId="310"/>
            <ac:picMk id="6" creationId="{7B969FA4-BAD2-4922-901C-B3794475F685}"/>
          </ac:picMkLst>
        </pc:picChg>
        <pc:picChg chg="del">
          <ac:chgData name="Sathyanarayanan Shanmugavelu" userId="45c12ba28a986769" providerId="LiveId" clId="{5970EEF6-AA78-402E-8C99-9C912D146AA1}" dt="2019-01-27T08:57:22.182" v="821" actId="478"/>
          <ac:picMkLst>
            <pc:docMk/>
            <pc:sldMk cId="935522027" sldId="310"/>
            <ac:picMk id="20" creationId="{B8955195-A607-4D42-84D6-F80E5207CF73}"/>
          </ac:picMkLst>
        </pc:picChg>
        <pc:cxnChg chg="add">
          <ac:chgData name="Sathyanarayanan Shanmugavelu" userId="45c12ba28a986769" providerId="LiveId" clId="{5970EEF6-AA78-402E-8C99-9C912D146AA1}" dt="2019-01-27T09:02:01.915" v="988" actId="26606"/>
          <ac:cxnSpMkLst>
            <pc:docMk/>
            <pc:sldMk cId="935522027" sldId="310"/>
            <ac:cxnSpMk id="15" creationId="{99905336-A7CD-4C75-9E77-C704674F4047}"/>
          </ac:cxnSpMkLst>
        </pc:cxnChg>
      </pc:sldChg>
      <pc:sldChg chg="addSp delSp modSp add mod setBg">
        <pc:chgData name="Sathyanarayanan Shanmugavelu" userId="45c12ba28a986769" providerId="LiveId" clId="{5970EEF6-AA78-402E-8C99-9C912D146AA1}" dt="2019-01-27T09:01:46.080" v="985" actId="26606"/>
        <pc:sldMkLst>
          <pc:docMk/>
          <pc:sldMk cId="129612842" sldId="311"/>
        </pc:sldMkLst>
        <pc:spChg chg="mod">
          <ac:chgData name="Sathyanarayanan Shanmugavelu" userId="45c12ba28a986769" providerId="LiveId" clId="{5970EEF6-AA78-402E-8C99-9C912D146AA1}" dt="2019-01-27T09:01:46.080" v="985" actId="26606"/>
          <ac:spMkLst>
            <pc:docMk/>
            <pc:sldMk cId="129612842" sldId="311"/>
            <ac:spMk id="5" creationId="{00000000-0000-0000-0000-000000000000}"/>
          </ac:spMkLst>
        </pc:spChg>
        <pc:spChg chg="mod ord">
          <ac:chgData name="Sathyanarayanan Shanmugavelu" userId="45c12ba28a986769" providerId="LiveId" clId="{5970EEF6-AA78-402E-8C99-9C912D146AA1}" dt="2019-01-27T09:01:46.080" v="985" actId="26606"/>
          <ac:spMkLst>
            <pc:docMk/>
            <pc:sldMk cId="129612842" sldId="311"/>
            <ac:spMk id="8" creationId="{B1B9AEBE-68A4-4250-8BA8-C03C9FC40F99}"/>
          </ac:spMkLst>
        </pc:spChg>
        <pc:spChg chg="add">
          <ac:chgData name="Sathyanarayanan Shanmugavelu" userId="45c12ba28a986769" providerId="LiveId" clId="{5970EEF6-AA78-402E-8C99-9C912D146AA1}" dt="2019-01-27T09:01:46.080" v="985" actId="26606"/>
          <ac:spMkLst>
            <pc:docMk/>
            <pc:sldMk cId="129612842" sldId="311"/>
            <ac:spMk id="10" creationId="{4038CB10-1F5C-4D54-9DF7-12586DE5B007}"/>
          </ac:spMkLst>
        </pc:spChg>
        <pc:spChg chg="add">
          <ac:chgData name="Sathyanarayanan Shanmugavelu" userId="45c12ba28a986769" providerId="LiveId" clId="{5970EEF6-AA78-402E-8C99-9C912D146AA1}" dt="2019-01-27T09:01:46.080" v="985" actId="26606"/>
          <ac:spMkLst>
            <pc:docMk/>
            <pc:sldMk cId="129612842" sldId="311"/>
            <ac:spMk id="11" creationId="{73ED6512-6858-4552-B699-9A97FE9A4EA2}"/>
          </ac:spMkLst>
        </pc:spChg>
        <pc:spChg chg="add del">
          <ac:chgData name="Sathyanarayanan Shanmugavelu" userId="45c12ba28a986769" providerId="LiveId" clId="{5970EEF6-AA78-402E-8C99-9C912D146AA1}" dt="2019-01-27T09:01:43.473" v="984" actId="26606"/>
          <ac:spMkLst>
            <pc:docMk/>
            <pc:sldMk cId="129612842" sldId="311"/>
            <ac:spMk id="13" creationId="{3CD9DF72-87A3-404E-A828-84CBF11A8303}"/>
          </ac:spMkLst>
        </pc:spChg>
        <pc:picChg chg="add mod ord">
          <ac:chgData name="Sathyanarayanan Shanmugavelu" userId="45c12ba28a986769" providerId="LiveId" clId="{5970EEF6-AA78-402E-8C99-9C912D146AA1}" dt="2019-01-27T09:01:46.080" v="985" actId="26606"/>
          <ac:picMkLst>
            <pc:docMk/>
            <pc:sldMk cId="129612842" sldId="311"/>
            <ac:picMk id="2" creationId="{B175D7A4-6E66-4B05-940C-36E473D89B66}"/>
          </ac:picMkLst>
        </pc:picChg>
        <pc:picChg chg="del">
          <ac:chgData name="Sathyanarayanan Shanmugavelu" userId="45c12ba28a986769" providerId="LiveId" clId="{5970EEF6-AA78-402E-8C99-9C912D146AA1}" dt="2019-01-27T09:01:13.819" v="979" actId="478"/>
          <ac:picMkLst>
            <pc:docMk/>
            <pc:sldMk cId="129612842" sldId="311"/>
            <ac:picMk id="3" creationId="{72ACBC78-16A4-41FF-A983-9FE708BF11E9}"/>
          </ac:picMkLst>
        </pc:picChg>
        <pc:picChg chg="del">
          <ac:chgData name="Sathyanarayanan Shanmugavelu" userId="45c12ba28a986769" providerId="LiveId" clId="{5970EEF6-AA78-402E-8C99-9C912D146AA1}" dt="2019-01-27T09:01:13.819" v="979" actId="478"/>
          <ac:picMkLst>
            <pc:docMk/>
            <pc:sldMk cId="129612842" sldId="311"/>
            <ac:picMk id="6" creationId="{7B969FA4-BAD2-4922-901C-B3794475F685}"/>
          </ac:picMkLst>
        </pc:picChg>
        <pc:cxnChg chg="add del">
          <ac:chgData name="Sathyanarayanan Shanmugavelu" userId="45c12ba28a986769" providerId="LiveId" clId="{5970EEF6-AA78-402E-8C99-9C912D146AA1}" dt="2019-01-27T09:01:43.473" v="984" actId="26606"/>
          <ac:cxnSpMkLst>
            <pc:docMk/>
            <pc:sldMk cId="129612842" sldId="311"/>
            <ac:cxnSpMk id="15" creationId="{20E3A342-4D61-4E3F-AF90-1AB42AEB96CC}"/>
          </ac:cxnSpMkLst>
        </pc:cxnChg>
      </pc:sldChg>
      <pc:sldChg chg="addSp delSp modSp add mod setBg setClrOvrMap">
        <pc:chgData name="Sathyanarayanan Shanmugavelu" userId="45c12ba28a986769" providerId="LiveId" clId="{5970EEF6-AA78-402E-8C99-9C912D146AA1}" dt="2019-01-27T09:07:38.104" v="1063" actId="1076"/>
        <pc:sldMkLst>
          <pc:docMk/>
          <pc:sldMk cId="433520485" sldId="312"/>
        </pc:sldMkLst>
        <pc:spChg chg="mod">
          <ac:chgData name="Sathyanarayanan Shanmugavelu" userId="45c12ba28a986769" providerId="LiveId" clId="{5970EEF6-AA78-402E-8C99-9C912D146AA1}" dt="2019-01-27T09:06:54.872" v="1050" actId="26606"/>
          <ac:spMkLst>
            <pc:docMk/>
            <pc:sldMk cId="433520485" sldId="312"/>
            <ac:spMk id="5" creationId="{00000000-0000-0000-0000-000000000000}"/>
          </ac:spMkLst>
        </pc:spChg>
        <pc:spChg chg="del">
          <ac:chgData name="Sathyanarayanan Shanmugavelu" userId="45c12ba28a986769" providerId="LiveId" clId="{5970EEF6-AA78-402E-8C99-9C912D146AA1}" dt="2019-01-27T09:06:24.736" v="1035"/>
          <ac:spMkLst>
            <pc:docMk/>
            <pc:sldMk cId="433520485" sldId="312"/>
            <ac:spMk id="7" creationId="{5CCD8600-0117-4E92-9F27-08A4475E9A44}"/>
          </ac:spMkLst>
        </pc:spChg>
        <pc:spChg chg="add del">
          <ac:chgData name="Sathyanarayanan Shanmugavelu" userId="45c12ba28a986769" providerId="LiveId" clId="{5970EEF6-AA78-402E-8C99-9C912D146AA1}" dt="2019-01-27T09:06:33.974" v="1037" actId="26606"/>
          <ac:spMkLst>
            <pc:docMk/>
            <pc:sldMk cId="433520485" sldId="312"/>
            <ac:spMk id="8" creationId="{C3FD65E3-4E8F-40F8-B00F-C3CA65D8A3BE}"/>
          </ac:spMkLst>
        </pc:spChg>
        <pc:spChg chg="add del">
          <ac:chgData name="Sathyanarayanan Shanmugavelu" userId="45c12ba28a986769" providerId="LiveId" clId="{5970EEF6-AA78-402E-8C99-9C912D146AA1}" dt="2019-01-27T09:06:33.974" v="1037" actId="26606"/>
          <ac:spMkLst>
            <pc:docMk/>
            <pc:sldMk cId="433520485" sldId="312"/>
            <ac:spMk id="9" creationId="{5DFA2231-FFDF-4250-983C-D460855A37B8}"/>
          </ac:spMkLst>
        </pc:spChg>
        <pc:spChg chg="add del">
          <ac:chgData name="Sathyanarayanan Shanmugavelu" userId="45c12ba28a986769" providerId="LiveId" clId="{5970EEF6-AA78-402E-8C99-9C912D146AA1}" dt="2019-01-27T09:06:33.974" v="1037" actId="26606"/>
          <ac:spMkLst>
            <pc:docMk/>
            <pc:sldMk cId="433520485" sldId="312"/>
            <ac:spMk id="11" creationId="{C18DD249-7BAF-43E4-96D2-897DF8277025}"/>
          </ac:spMkLst>
        </pc:spChg>
        <pc:spChg chg="add del">
          <ac:chgData name="Sathyanarayanan Shanmugavelu" userId="45c12ba28a986769" providerId="LiveId" clId="{5970EEF6-AA78-402E-8C99-9C912D146AA1}" dt="2019-01-27T09:06:33.974" v="1037" actId="26606"/>
          <ac:spMkLst>
            <pc:docMk/>
            <pc:sldMk cId="433520485" sldId="312"/>
            <ac:spMk id="13" creationId="{93709A93-4FBF-496D-9228-3D3DBCF5064D}"/>
          </ac:spMkLst>
        </pc:spChg>
        <pc:spChg chg="add del">
          <ac:chgData name="Sathyanarayanan Shanmugavelu" userId="45c12ba28a986769" providerId="LiveId" clId="{5970EEF6-AA78-402E-8C99-9C912D146AA1}" dt="2019-01-27T09:06:33.974" v="1037" actId="26606"/>
          <ac:spMkLst>
            <pc:docMk/>
            <pc:sldMk cId="433520485" sldId="312"/>
            <ac:spMk id="15" creationId="{AC6F8F5A-EAFE-459F-8F54-9D86D539F12E}"/>
          </ac:spMkLst>
        </pc:spChg>
        <pc:spChg chg="del">
          <ac:chgData name="Sathyanarayanan Shanmugavelu" userId="45c12ba28a986769" providerId="LiveId" clId="{5970EEF6-AA78-402E-8C99-9C912D146AA1}" dt="2019-01-27T09:06:24.736" v="1035"/>
          <ac:spMkLst>
            <pc:docMk/>
            <pc:sldMk cId="433520485" sldId="312"/>
            <ac:spMk id="17" creationId="{177D34D2-2251-4129-A857-3CFA6D06E242}"/>
          </ac:spMkLst>
        </pc:spChg>
        <pc:spChg chg="del">
          <ac:chgData name="Sathyanarayanan Shanmugavelu" userId="45c12ba28a986769" providerId="LiveId" clId="{5970EEF6-AA78-402E-8C99-9C912D146AA1}" dt="2019-01-27T09:06:20.564" v="1034" actId="478"/>
          <ac:spMkLst>
            <pc:docMk/>
            <pc:sldMk cId="433520485" sldId="312"/>
            <ac:spMk id="18" creationId="{0B816190-D261-4E31-9ECB-88742C8BF803}"/>
          </ac:spMkLst>
        </pc:spChg>
        <pc:spChg chg="del">
          <ac:chgData name="Sathyanarayanan Shanmugavelu" userId="45c12ba28a986769" providerId="LiveId" clId="{5970EEF6-AA78-402E-8C99-9C912D146AA1}" dt="2019-01-27T09:06:20.564" v="1034" actId="478"/>
          <ac:spMkLst>
            <pc:docMk/>
            <pc:sldMk cId="433520485" sldId="312"/>
            <ac:spMk id="23" creationId="{C109DA14-D683-478E-94C0-5A17344E910F}"/>
          </ac:spMkLst>
        </pc:spChg>
        <pc:spChg chg="add del">
          <ac:chgData name="Sathyanarayanan Shanmugavelu" userId="45c12ba28a986769" providerId="LiveId" clId="{5970EEF6-AA78-402E-8C99-9C912D146AA1}" dt="2019-01-27T09:06:36.868" v="1041" actId="26606"/>
          <ac:spMkLst>
            <pc:docMk/>
            <pc:sldMk cId="433520485" sldId="312"/>
            <ac:spMk id="29" creationId="{C18DD249-7BAF-43E4-96D2-897DF8277025}"/>
          </ac:spMkLst>
        </pc:spChg>
        <pc:spChg chg="add del">
          <ac:chgData name="Sathyanarayanan Shanmugavelu" userId="45c12ba28a986769" providerId="LiveId" clId="{5970EEF6-AA78-402E-8C99-9C912D146AA1}" dt="2019-01-27T09:06:36.868" v="1041" actId="26606"/>
          <ac:spMkLst>
            <pc:docMk/>
            <pc:sldMk cId="433520485" sldId="312"/>
            <ac:spMk id="30" creationId="{93709A93-4FBF-496D-9228-3D3DBCF5064D}"/>
          </ac:spMkLst>
        </pc:spChg>
        <pc:spChg chg="add del">
          <ac:chgData name="Sathyanarayanan Shanmugavelu" userId="45c12ba28a986769" providerId="LiveId" clId="{5970EEF6-AA78-402E-8C99-9C912D146AA1}" dt="2019-01-27T09:06:36.868" v="1041" actId="26606"/>
          <ac:spMkLst>
            <pc:docMk/>
            <pc:sldMk cId="433520485" sldId="312"/>
            <ac:spMk id="31" creationId="{AC6F8F5A-EAFE-459F-8F54-9D86D539F12E}"/>
          </ac:spMkLst>
        </pc:spChg>
        <pc:spChg chg="add del">
          <ac:chgData name="Sathyanarayanan Shanmugavelu" userId="45c12ba28a986769" providerId="LiveId" clId="{5970EEF6-AA78-402E-8C99-9C912D146AA1}" dt="2019-01-27T09:06:36.868" v="1041" actId="26606"/>
          <ac:spMkLst>
            <pc:docMk/>
            <pc:sldMk cId="433520485" sldId="312"/>
            <ac:spMk id="32" creationId="{C3FD65E3-4E8F-40F8-B00F-C3CA65D8A3BE}"/>
          </ac:spMkLst>
        </pc:spChg>
        <pc:spChg chg="add del">
          <ac:chgData name="Sathyanarayanan Shanmugavelu" userId="45c12ba28a986769" providerId="LiveId" clId="{5970EEF6-AA78-402E-8C99-9C912D146AA1}" dt="2019-01-27T09:06:36.868" v="1041" actId="26606"/>
          <ac:spMkLst>
            <pc:docMk/>
            <pc:sldMk cId="433520485" sldId="312"/>
            <ac:spMk id="33" creationId="{5DFA2231-FFDF-4250-983C-D460855A37B8}"/>
          </ac:spMkLst>
        </pc:spChg>
        <pc:spChg chg="add del">
          <ac:chgData name="Sathyanarayanan Shanmugavelu" userId="45c12ba28a986769" providerId="LiveId" clId="{5970EEF6-AA78-402E-8C99-9C912D146AA1}" dt="2019-01-27T09:06:39.204" v="1043" actId="26606"/>
          <ac:spMkLst>
            <pc:docMk/>
            <pc:sldMk cId="433520485" sldId="312"/>
            <ac:spMk id="36" creationId="{247AB924-1B87-43FC-B7C7-B112D5C51A0E}"/>
          </ac:spMkLst>
        </pc:spChg>
        <pc:spChg chg="add del">
          <ac:chgData name="Sathyanarayanan Shanmugavelu" userId="45c12ba28a986769" providerId="LiveId" clId="{5970EEF6-AA78-402E-8C99-9C912D146AA1}" dt="2019-01-27T09:06:54.883" v="1051" actId="26606"/>
          <ac:spMkLst>
            <pc:docMk/>
            <pc:sldMk cId="433520485" sldId="312"/>
            <ac:spMk id="40" creationId="{C18DD249-7BAF-43E4-96D2-897DF8277025}"/>
          </ac:spMkLst>
        </pc:spChg>
        <pc:spChg chg="add del">
          <ac:chgData name="Sathyanarayanan Shanmugavelu" userId="45c12ba28a986769" providerId="LiveId" clId="{5970EEF6-AA78-402E-8C99-9C912D146AA1}" dt="2019-01-27T09:06:54.883" v="1051" actId="26606"/>
          <ac:spMkLst>
            <pc:docMk/>
            <pc:sldMk cId="433520485" sldId="312"/>
            <ac:spMk id="41" creationId="{93709A93-4FBF-496D-9228-3D3DBCF5064D}"/>
          </ac:spMkLst>
        </pc:spChg>
        <pc:spChg chg="add del">
          <ac:chgData name="Sathyanarayanan Shanmugavelu" userId="45c12ba28a986769" providerId="LiveId" clId="{5970EEF6-AA78-402E-8C99-9C912D146AA1}" dt="2019-01-27T09:06:54.883" v="1051" actId="26606"/>
          <ac:spMkLst>
            <pc:docMk/>
            <pc:sldMk cId="433520485" sldId="312"/>
            <ac:spMk id="42" creationId="{AC6F8F5A-EAFE-459F-8F54-9D86D539F12E}"/>
          </ac:spMkLst>
        </pc:spChg>
        <pc:spChg chg="add del">
          <ac:chgData name="Sathyanarayanan Shanmugavelu" userId="45c12ba28a986769" providerId="LiveId" clId="{5970EEF6-AA78-402E-8C99-9C912D146AA1}" dt="2019-01-27T09:06:54.883" v="1051" actId="26606"/>
          <ac:spMkLst>
            <pc:docMk/>
            <pc:sldMk cId="433520485" sldId="312"/>
            <ac:spMk id="43" creationId="{C3FD65E3-4E8F-40F8-B00F-C3CA65D8A3BE}"/>
          </ac:spMkLst>
        </pc:spChg>
        <pc:spChg chg="add del">
          <ac:chgData name="Sathyanarayanan Shanmugavelu" userId="45c12ba28a986769" providerId="LiveId" clId="{5970EEF6-AA78-402E-8C99-9C912D146AA1}" dt="2019-01-27T09:06:54.883" v="1051" actId="26606"/>
          <ac:spMkLst>
            <pc:docMk/>
            <pc:sldMk cId="433520485" sldId="312"/>
            <ac:spMk id="44" creationId="{5DFA2231-FFDF-4250-983C-D460855A37B8}"/>
          </ac:spMkLst>
        </pc:spChg>
        <pc:spChg chg="add mod">
          <ac:chgData name="Sathyanarayanan Shanmugavelu" userId="45c12ba28a986769" providerId="LiveId" clId="{5970EEF6-AA78-402E-8C99-9C912D146AA1}" dt="2019-01-27T09:07:13.816" v="1055" actId="1076"/>
          <ac:spMkLst>
            <pc:docMk/>
            <pc:sldMk cId="433520485" sldId="312"/>
            <ac:spMk id="45" creationId="{82257182-94C1-44B7-B496-DC1DFA973FEC}"/>
          </ac:spMkLst>
        </pc:spChg>
        <pc:spChg chg="add mod">
          <ac:chgData name="Sathyanarayanan Shanmugavelu" userId="45c12ba28a986769" providerId="LiveId" clId="{5970EEF6-AA78-402E-8C99-9C912D146AA1}" dt="2019-01-27T09:07:17.001" v="1056" actId="1076"/>
          <ac:spMkLst>
            <pc:docMk/>
            <pc:sldMk cId="433520485" sldId="312"/>
            <ac:spMk id="46" creationId="{909B07FC-DEE4-4332-9523-3E5741ED6366}"/>
          </ac:spMkLst>
        </pc:spChg>
        <pc:spChg chg="add del">
          <ac:chgData name="Sathyanarayanan Shanmugavelu" userId="45c12ba28a986769" providerId="LiveId" clId="{5970EEF6-AA78-402E-8C99-9C912D146AA1}" dt="2019-01-27T09:06:54.872" v="1050" actId="26606"/>
          <ac:spMkLst>
            <pc:docMk/>
            <pc:sldMk cId="433520485" sldId="312"/>
            <ac:spMk id="49" creationId="{14D8491E-61E0-4939-B77E-8B58E1127457}"/>
          </ac:spMkLst>
        </pc:spChg>
        <pc:spChg chg="add del">
          <ac:chgData name="Sathyanarayanan Shanmugavelu" userId="45c12ba28a986769" providerId="LiveId" clId="{5970EEF6-AA78-402E-8C99-9C912D146AA1}" dt="2019-01-27T09:06:54.872" v="1050" actId="26606"/>
          <ac:spMkLst>
            <pc:docMk/>
            <pc:sldMk cId="433520485" sldId="312"/>
            <ac:spMk id="51" creationId="{E2129A46-8F64-4F45-A226-F09DCA07BFF9}"/>
          </ac:spMkLst>
        </pc:spChg>
        <pc:spChg chg="add">
          <ac:chgData name="Sathyanarayanan Shanmugavelu" userId="45c12ba28a986769" providerId="LiveId" clId="{5970EEF6-AA78-402E-8C99-9C912D146AA1}" dt="2019-01-27T09:06:54.883" v="1051" actId="26606"/>
          <ac:spMkLst>
            <pc:docMk/>
            <pc:sldMk cId="433520485" sldId="312"/>
            <ac:spMk id="53" creationId="{AC6F8F5A-EAFE-459F-8F54-9D86D539F12E}"/>
          </ac:spMkLst>
        </pc:spChg>
        <pc:spChg chg="add">
          <ac:chgData name="Sathyanarayanan Shanmugavelu" userId="45c12ba28a986769" providerId="LiveId" clId="{5970EEF6-AA78-402E-8C99-9C912D146AA1}" dt="2019-01-27T09:06:54.883" v="1051" actId="26606"/>
          <ac:spMkLst>
            <pc:docMk/>
            <pc:sldMk cId="433520485" sldId="312"/>
            <ac:spMk id="54" creationId="{C18DD249-7BAF-43E4-96D2-897DF8277025}"/>
          </ac:spMkLst>
        </pc:spChg>
        <pc:spChg chg="add">
          <ac:chgData name="Sathyanarayanan Shanmugavelu" userId="45c12ba28a986769" providerId="LiveId" clId="{5970EEF6-AA78-402E-8C99-9C912D146AA1}" dt="2019-01-27T09:06:54.883" v="1051" actId="26606"/>
          <ac:spMkLst>
            <pc:docMk/>
            <pc:sldMk cId="433520485" sldId="312"/>
            <ac:spMk id="55" creationId="{C3FD65E3-4E8F-40F8-B00F-C3CA65D8A3BE}"/>
          </ac:spMkLst>
        </pc:spChg>
        <pc:spChg chg="add">
          <ac:chgData name="Sathyanarayanan Shanmugavelu" userId="45c12ba28a986769" providerId="LiveId" clId="{5970EEF6-AA78-402E-8C99-9C912D146AA1}" dt="2019-01-27T09:06:54.883" v="1051" actId="26606"/>
          <ac:spMkLst>
            <pc:docMk/>
            <pc:sldMk cId="433520485" sldId="312"/>
            <ac:spMk id="56" creationId="{93709A93-4FBF-496D-9228-3D3DBCF5064D}"/>
          </ac:spMkLst>
        </pc:spChg>
        <pc:spChg chg="add">
          <ac:chgData name="Sathyanarayanan Shanmugavelu" userId="45c12ba28a986769" providerId="LiveId" clId="{5970EEF6-AA78-402E-8C99-9C912D146AA1}" dt="2019-01-27T09:06:54.883" v="1051" actId="26606"/>
          <ac:spMkLst>
            <pc:docMk/>
            <pc:sldMk cId="433520485" sldId="312"/>
            <ac:spMk id="57" creationId="{5DFA2231-FFDF-4250-983C-D460855A37B8}"/>
          </ac:spMkLst>
        </pc:spChg>
        <pc:picChg chg="mod ord">
          <ac:chgData name="Sathyanarayanan Shanmugavelu" userId="45c12ba28a986769" providerId="LiveId" clId="{5970EEF6-AA78-402E-8C99-9C912D146AA1}" dt="2019-01-27T09:06:54.872" v="1050" actId="26606"/>
          <ac:picMkLst>
            <pc:docMk/>
            <pc:sldMk cId="433520485" sldId="312"/>
            <ac:picMk id="3" creationId="{7F3B96FF-4373-4A31-BF8F-33AB78B08B7B}"/>
          </ac:picMkLst>
        </pc:picChg>
        <pc:picChg chg="mod ord">
          <ac:chgData name="Sathyanarayanan Shanmugavelu" userId="45c12ba28a986769" providerId="LiveId" clId="{5970EEF6-AA78-402E-8C99-9C912D146AA1}" dt="2019-01-27T09:07:38.104" v="1063" actId="1076"/>
          <ac:picMkLst>
            <pc:docMk/>
            <pc:sldMk cId="433520485" sldId="312"/>
            <ac:picMk id="4" creationId="{99FDC8F0-CBC0-4F47-A370-ECAAAF5474DA}"/>
          </ac:picMkLst>
        </pc:picChg>
        <pc:picChg chg="mod ord">
          <ac:chgData name="Sathyanarayanan Shanmugavelu" userId="45c12ba28a986769" providerId="LiveId" clId="{5970EEF6-AA78-402E-8C99-9C912D146AA1}" dt="2019-01-27T09:07:34.175" v="1062" actId="1076"/>
          <ac:picMkLst>
            <pc:docMk/>
            <pc:sldMk cId="433520485" sldId="312"/>
            <ac:picMk id="6" creationId="{314E4380-16F1-489F-B523-F7EABAF1E0DE}"/>
          </ac:picMkLst>
        </pc:picChg>
        <pc:picChg chg="del">
          <ac:chgData name="Sathyanarayanan Shanmugavelu" userId="45c12ba28a986769" providerId="LiveId" clId="{5970EEF6-AA78-402E-8C99-9C912D146AA1}" dt="2019-01-27T09:06:20.564" v="1034" actId="478"/>
          <ac:picMkLst>
            <pc:docMk/>
            <pc:sldMk cId="433520485" sldId="312"/>
            <ac:picMk id="19" creationId="{C260A740-A3AA-4B5D-9E6B-C71DB1BF1273}"/>
          </ac:picMkLst>
        </pc:picChg>
        <pc:picChg chg="del">
          <ac:chgData name="Sathyanarayanan Shanmugavelu" userId="45c12ba28a986769" providerId="LiveId" clId="{5970EEF6-AA78-402E-8C99-9C912D146AA1}" dt="2019-01-27T09:06:20.564" v="1034" actId="478"/>
          <ac:picMkLst>
            <pc:docMk/>
            <pc:sldMk cId="433520485" sldId="312"/>
            <ac:picMk id="20" creationId="{F5C22730-4CA9-4D92-8698-CB4560F295FE}"/>
          </ac:picMkLst>
        </pc:picChg>
        <pc:picChg chg="del">
          <ac:chgData name="Sathyanarayanan Shanmugavelu" userId="45c12ba28a986769" providerId="LiveId" clId="{5970EEF6-AA78-402E-8C99-9C912D146AA1}" dt="2019-01-27T09:06:20.564" v="1034" actId="478"/>
          <ac:picMkLst>
            <pc:docMk/>
            <pc:sldMk cId="433520485" sldId="312"/>
            <ac:picMk id="21" creationId="{9BE3852C-9C62-47DA-B376-AAA0FF90BF84}"/>
          </ac:picMkLst>
        </pc:picChg>
        <pc:picChg chg="del">
          <ac:chgData name="Sathyanarayanan Shanmugavelu" userId="45c12ba28a986769" providerId="LiveId" clId="{5970EEF6-AA78-402E-8C99-9C912D146AA1}" dt="2019-01-27T09:06:20.564" v="1034" actId="478"/>
          <ac:picMkLst>
            <pc:docMk/>
            <pc:sldMk cId="433520485" sldId="312"/>
            <ac:picMk id="22" creationId="{0F604665-5CE2-401D-93BD-0882B747BC9C}"/>
          </ac:picMkLst>
        </pc:picChg>
        <pc:picChg chg="del">
          <ac:chgData name="Sathyanarayanan Shanmugavelu" userId="45c12ba28a986769" providerId="LiveId" clId="{5970EEF6-AA78-402E-8C99-9C912D146AA1}" dt="2019-01-27T09:06:20.564" v="1034" actId="478"/>
          <ac:picMkLst>
            <pc:docMk/>
            <pc:sldMk cId="433520485" sldId="312"/>
            <ac:picMk id="24" creationId="{829B2D21-BE73-4AB4-8620-0FAC82772E16}"/>
          </ac:picMkLst>
        </pc:picChg>
        <pc:picChg chg="del">
          <ac:chgData name="Sathyanarayanan Shanmugavelu" userId="45c12ba28a986769" providerId="LiveId" clId="{5970EEF6-AA78-402E-8C99-9C912D146AA1}" dt="2019-01-27T09:06:20.564" v="1034" actId="478"/>
          <ac:picMkLst>
            <pc:docMk/>
            <pc:sldMk cId="433520485" sldId="312"/>
            <ac:picMk id="25" creationId="{ADBD255C-9AA0-4C4A-B366-EC15C39A4047}"/>
          </ac:picMkLst>
        </pc:picChg>
        <pc:picChg chg="del">
          <ac:chgData name="Sathyanarayanan Shanmugavelu" userId="45c12ba28a986769" providerId="LiveId" clId="{5970EEF6-AA78-402E-8C99-9C912D146AA1}" dt="2019-01-27T09:06:20.564" v="1034" actId="478"/>
          <ac:picMkLst>
            <pc:docMk/>
            <pc:sldMk cId="433520485" sldId="312"/>
            <ac:picMk id="26" creationId="{AEBCDDD0-1CBC-4804-A222-E02A5061D451}"/>
          </ac:picMkLst>
        </pc:picChg>
        <pc:cxnChg chg="add del">
          <ac:chgData name="Sathyanarayanan Shanmugavelu" userId="45c12ba28a986769" providerId="LiveId" clId="{5970EEF6-AA78-402E-8C99-9C912D146AA1}" dt="2019-01-27T09:06:36.151" v="1039" actId="26606"/>
          <ac:cxnSpMkLst>
            <pc:docMk/>
            <pc:sldMk cId="433520485" sldId="312"/>
            <ac:cxnSpMk id="27" creationId="{8F880EF2-DF79-4D9D-8F11-E91D48C79741}"/>
          </ac:cxnSpMkLst>
        </pc:cxnChg>
        <pc:cxnChg chg="add del">
          <ac:chgData name="Sathyanarayanan Shanmugavelu" userId="45c12ba28a986769" providerId="LiveId" clId="{5970EEF6-AA78-402E-8C99-9C912D146AA1}" dt="2019-01-27T09:06:39.204" v="1043" actId="26606"/>
          <ac:cxnSpMkLst>
            <pc:docMk/>
            <pc:sldMk cId="433520485" sldId="312"/>
            <ac:cxnSpMk id="35" creationId="{99AE2756-0FC4-4155-83E7-58AAAB63E757}"/>
          </ac:cxnSpMkLst>
        </pc:cxnChg>
        <pc:cxnChg chg="add del">
          <ac:chgData name="Sathyanarayanan Shanmugavelu" userId="45c12ba28a986769" providerId="LiveId" clId="{5970EEF6-AA78-402E-8C99-9C912D146AA1}" dt="2019-01-27T09:06:39.204" v="1043" actId="26606"/>
          <ac:cxnSpMkLst>
            <pc:docMk/>
            <pc:sldMk cId="433520485" sldId="312"/>
            <ac:cxnSpMk id="37" creationId="{818DC98F-4057-4645-B948-F604F39A9CFE}"/>
          </ac:cxnSpMkLst>
        </pc:cxnChg>
        <pc:cxnChg chg="add del">
          <ac:chgData name="Sathyanarayanan Shanmugavelu" userId="45c12ba28a986769" providerId="LiveId" clId="{5970EEF6-AA78-402E-8C99-9C912D146AA1}" dt="2019-01-27T09:06:39.204" v="1043" actId="26606"/>
          <ac:cxnSpMkLst>
            <pc:docMk/>
            <pc:sldMk cId="433520485" sldId="312"/>
            <ac:cxnSpMk id="38" creationId="{DAD2B705-4A9B-408D-AA80-4F41045E09DE}"/>
          </ac:cxnSpMkLst>
        </pc:cxnChg>
      </pc:sldChg>
      <pc:sldChg chg="addSp delSp modSp add mod setBg setClrOvrMap">
        <pc:chgData name="Sathyanarayanan Shanmugavelu" userId="45c12ba28a986769" providerId="LiveId" clId="{5970EEF6-AA78-402E-8C99-9C912D146AA1}" dt="2019-01-27T09:10:16.564" v="1120" actId="20577"/>
        <pc:sldMkLst>
          <pc:docMk/>
          <pc:sldMk cId="3887651782" sldId="313"/>
        </pc:sldMkLst>
        <pc:spChg chg="mod ord">
          <ac:chgData name="Sathyanarayanan Shanmugavelu" userId="45c12ba28a986769" providerId="LiveId" clId="{5970EEF6-AA78-402E-8C99-9C912D146AA1}" dt="2019-01-27T09:09:02.821" v="1092" actId="26606"/>
          <ac:spMkLst>
            <pc:docMk/>
            <pc:sldMk cId="3887651782" sldId="313"/>
            <ac:spMk id="5" creationId="{00000000-0000-0000-0000-000000000000}"/>
          </ac:spMkLst>
        </pc:spChg>
        <pc:spChg chg="del mod">
          <ac:chgData name="Sathyanarayanan Shanmugavelu" userId="45c12ba28a986769" providerId="LiveId" clId="{5970EEF6-AA78-402E-8C99-9C912D146AA1}" dt="2019-01-27T09:08:10.309" v="1068" actId="478"/>
          <ac:spMkLst>
            <pc:docMk/>
            <pc:sldMk cId="3887651782" sldId="313"/>
            <ac:spMk id="7" creationId="{5CCD8600-0117-4E92-9F27-08A4475E9A44}"/>
          </ac:spMkLst>
        </pc:spChg>
        <pc:spChg chg="del mod">
          <ac:chgData name="Sathyanarayanan Shanmugavelu" userId="45c12ba28a986769" providerId="LiveId" clId="{5970EEF6-AA78-402E-8C99-9C912D146AA1}" dt="2019-01-27T09:08:10.309" v="1068" actId="478"/>
          <ac:spMkLst>
            <pc:docMk/>
            <pc:sldMk cId="3887651782" sldId="313"/>
            <ac:spMk id="17" creationId="{177D34D2-2251-4129-A857-3CFA6D06E242}"/>
          </ac:spMkLst>
        </pc:spChg>
        <pc:spChg chg="del">
          <ac:chgData name="Sathyanarayanan Shanmugavelu" userId="45c12ba28a986769" providerId="LiveId" clId="{5970EEF6-AA78-402E-8C99-9C912D146AA1}" dt="2019-01-27T09:08:13.117" v="1069"/>
          <ac:spMkLst>
            <pc:docMk/>
            <pc:sldMk cId="3887651782" sldId="313"/>
            <ac:spMk id="18" creationId="{0B816190-D261-4E31-9ECB-88742C8BF803}"/>
          </ac:spMkLst>
        </pc:spChg>
        <pc:spChg chg="del mod">
          <ac:chgData name="Sathyanarayanan Shanmugavelu" userId="45c12ba28a986769" providerId="LiveId" clId="{5970EEF6-AA78-402E-8C99-9C912D146AA1}" dt="2019-01-27T09:08:10.309" v="1068" actId="478"/>
          <ac:spMkLst>
            <pc:docMk/>
            <pc:sldMk cId="3887651782" sldId="313"/>
            <ac:spMk id="23" creationId="{C109DA14-D683-478E-94C0-5A17344E910F}"/>
          </ac:spMkLst>
        </pc:spChg>
        <pc:spChg chg="add del">
          <ac:chgData name="Sathyanarayanan Shanmugavelu" userId="45c12ba28a986769" providerId="LiveId" clId="{5970EEF6-AA78-402E-8C99-9C912D146AA1}" dt="2019-01-27T09:08:24.939" v="1071" actId="26606"/>
          <ac:spMkLst>
            <pc:docMk/>
            <pc:sldMk cId="3887651782" sldId="313"/>
            <ac:spMk id="27" creationId="{AC6F8F5A-EAFE-459F-8F54-9D86D539F12E}"/>
          </ac:spMkLst>
        </pc:spChg>
        <pc:spChg chg="add del">
          <ac:chgData name="Sathyanarayanan Shanmugavelu" userId="45c12ba28a986769" providerId="LiveId" clId="{5970EEF6-AA78-402E-8C99-9C912D146AA1}" dt="2019-01-27T09:08:46.343" v="1079" actId="26606"/>
          <ac:spMkLst>
            <pc:docMk/>
            <pc:sldMk cId="3887651782" sldId="313"/>
            <ac:spMk id="28" creationId="{2BE2D1B8-0887-4D2B-8C42-999040132B03}"/>
          </ac:spMkLst>
        </pc:spChg>
        <pc:spChg chg="add del">
          <ac:chgData name="Sathyanarayanan Shanmugavelu" userId="45c12ba28a986769" providerId="LiveId" clId="{5970EEF6-AA78-402E-8C99-9C912D146AA1}" dt="2019-01-27T09:08:24.939" v="1071" actId="26606"/>
          <ac:spMkLst>
            <pc:docMk/>
            <pc:sldMk cId="3887651782" sldId="313"/>
            <ac:spMk id="29" creationId="{5DFA2231-FFDF-4250-983C-D460855A37B8}"/>
          </ac:spMkLst>
        </pc:spChg>
        <pc:spChg chg="add del">
          <ac:chgData name="Sathyanarayanan Shanmugavelu" userId="45c12ba28a986769" providerId="LiveId" clId="{5970EEF6-AA78-402E-8C99-9C912D146AA1}" dt="2019-01-27T09:08:46.343" v="1079" actId="26606"/>
          <ac:spMkLst>
            <pc:docMk/>
            <pc:sldMk cId="3887651782" sldId="313"/>
            <ac:spMk id="30" creationId="{FA085277-BAF7-40CC-A608-B030CA969FE9}"/>
          </ac:spMkLst>
        </pc:spChg>
        <pc:spChg chg="add del">
          <ac:chgData name="Sathyanarayanan Shanmugavelu" userId="45c12ba28a986769" providerId="LiveId" clId="{5970EEF6-AA78-402E-8C99-9C912D146AA1}" dt="2019-01-27T09:08:24.939" v="1071" actId="26606"/>
          <ac:spMkLst>
            <pc:docMk/>
            <pc:sldMk cId="3887651782" sldId="313"/>
            <ac:spMk id="31" creationId="{C18DD249-7BAF-43E4-96D2-897DF8277025}"/>
          </ac:spMkLst>
        </pc:spChg>
        <pc:spChg chg="add del">
          <ac:chgData name="Sathyanarayanan Shanmugavelu" userId="45c12ba28a986769" providerId="LiveId" clId="{5970EEF6-AA78-402E-8C99-9C912D146AA1}" dt="2019-01-27T09:08:46.343" v="1079" actId="26606"/>
          <ac:spMkLst>
            <pc:docMk/>
            <pc:sldMk cId="3887651782" sldId="313"/>
            <ac:spMk id="32" creationId="{64009F90-86BF-44AE-B0EB-D68140E0E0DA}"/>
          </ac:spMkLst>
        </pc:spChg>
        <pc:spChg chg="add del">
          <ac:chgData name="Sathyanarayanan Shanmugavelu" userId="45c12ba28a986769" providerId="LiveId" clId="{5970EEF6-AA78-402E-8C99-9C912D146AA1}" dt="2019-01-27T09:08:24.939" v="1071" actId="26606"/>
          <ac:spMkLst>
            <pc:docMk/>
            <pc:sldMk cId="3887651782" sldId="313"/>
            <ac:spMk id="33" creationId="{93709A93-4FBF-496D-9228-3D3DBCF5064D}"/>
          </ac:spMkLst>
        </pc:spChg>
        <pc:spChg chg="add del">
          <ac:chgData name="Sathyanarayanan Shanmugavelu" userId="45c12ba28a986769" providerId="LiveId" clId="{5970EEF6-AA78-402E-8C99-9C912D146AA1}" dt="2019-01-27T09:08:24.939" v="1071" actId="26606"/>
          <ac:spMkLst>
            <pc:docMk/>
            <pc:sldMk cId="3887651782" sldId="313"/>
            <ac:spMk id="35" creationId="{FDF57CB1-214E-425B-96B6-75E40F166F08}"/>
          </ac:spMkLst>
        </pc:spChg>
        <pc:spChg chg="add del">
          <ac:chgData name="Sathyanarayanan Shanmugavelu" userId="45c12ba28a986769" providerId="LiveId" clId="{5970EEF6-AA78-402E-8C99-9C912D146AA1}" dt="2019-01-27T09:08:48.383" v="1081" actId="26606"/>
          <ac:spMkLst>
            <pc:docMk/>
            <pc:sldMk cId="3887651782" sldId="313"/>
            <ac:spMk id="36" creationId="{80A4B931-B7F0-403E-9F40-8A4054A04FC8}"/>
          </ac:spMkLst>
        </pc:spChg>
        <pc:spChg chg="add del">
          <ac:chgData name="Sathyanarayanan Shanmugavelu" userId="45c12ba28a986769" providerId="LiveId" clId="{5970EEF6-AA78-402E-8C99-9C912D146AA1}" dt="2019-01-27T09:08:33.513" v="1073" actId="26606"/>
          <ac:spMkLst>
            <pc:docMk/>
            <pc:sldMk cId="3887651782" sldId="313"/>
            <ac:spMk id="37" creationId="{80A4B931-B7F0-403E-9F40-8A4054A04FC8}"/>
          </ac:spMkLst>
        </pc:spChg>
        <pc:spChg chg="add del">
          <ac:chgData name="Sathyanarayanan Shanmugavelu" userId="45c12ba28a986769" providerId="LiveId" clId="{5970EEF6-AA78-402E-8C99-9C912D146AA1}" dt="2019-01-27T09:08:33.513" v="1073" actId="26606"/>
          <ac:spMkLst>
            <pc:docMk/>
            <pc:sldMk cId="3887651782" sldId="313"/>
            <ac:spMk id="38" creationId="{4CEAF602-346E-4A18-BDCE-F489E035CFF7}"/>
          </ac:spMkLst>
        </pc:spChg>
        <pc:spChg chg="add del">
          <ac:chgData name="Sathyanarayanan Shanmugavelu" userId="45c12ba28a986769" providerId="LiveId" clId="{5970EEF6-AA78-402E-8C99-9C912D146AA1}" dt="2019-01-27T09:08:33.513" v="1073" actId="26606"/>
          <ac:spMkLst>
            <pc:docMk/>
            <pc:sldMk cId="3887651782" sldId="313"/>
            <ac:spMk id="39" creationId="{F74A1337-596D-453E-B873-BCF1760EE8DE}"/>
          </ac:spMkLst>
        </pc:spChg>
        <pc:spChg chg="add del">
          <ac:chgData name="Sathyanarayanan Shanmugavelu" userId="45c12ba28a986769" providerId="LiveId" clId="{5970EEF6-AA78-402E-8C99-9C912D146AA1}" dt="2019-01-27T09:08:48.383" v="1081" actId="26606"/>
          <ac:spMkLst>
            <pc:docMk/>
            <pc:sldMk cId="3887651782" sldId="313"/>
            <ac:spMk id="40" creationId="{4CEAF602-346E-4A18-BDCE-F489E035CFF7}"/>
          </ac:spMkLst>
        </pc:spChg>
        <pc:spChg chg="add del">
          <ac:chgData name="Sathyanarayanan Shanmugavelu" userId="45c12ba28a986769" providerId="LiveId" clId="{5970EEF6-AA78-402E-8C99-9C912D146AA1}" dt="2019-01-27T09:08:37.484" v="1075" actId="26606"/>
          <ac:spMkLst>
            <pc:docMk/>
            <pc:sldMk cId="3887651782" sldId="313"/>
            <ac:spMk id="41" creationId="{AC6F8F5A-EAFE-459F-8F54-9D86D539F12E}"/>
          </ac:spMkLst>
        </pc:spChg>
        <pc:spChg chg="add del">
          <ac:chgData name="Sathyanarayanan Shanmugavelu" userId="45c12ba28a986769" providerId="LiveId" clId="{5970EEF6-AA78-402E-8C99-9C912D146AA1}" dt="2019-01-27T09:08:37.484" v="1075" actId="26606"/>
          <ac:spMkLst>
            <pc:docMk/>
            <pc:sldMk cId="3887651782" sldId="313"/>
            <ac:spMk id="42" creationId="{5DFA2231-FFDF-4250-983C-D460855A37B8}"/>
          </ac:spMkLst>
        </pc:spChg>
        <pc:spChg chg="add del">
          <ac:chgData name="Sathyanarayanan Shanmugavelu" userId="45c12ba28a986769" providerId="LiveId" clId="{5970EEF6-AA78-402E-8C99-9C912D146AA1}" dt="2019-01-27T09:08:37.484" v="1075" actId="26606"/>
          <ac:spMkLst>
            <pc:docMk/>
            <pc:sldMk cId="3887651782" sldId="313"/>
            <ac:spMk id="43" creationId="{C18DD249-7BAF-43E4-96D2-897DF8277025}"/>
          </ac:spMkLst>
        </pc:spChg>
        <pc:spChg chg="add del">
          <ac:chgData name="Sathyanarayanan Shanmugavelu" userId="45c12ba28a986769" providerId="LiveId" clId="{5970EEF6-AA78-402E-8C99-9C912D146AA1}" dt="2019-01-27T09:08:37.484" v="1075" actId="26606"/>
          <ac:spMkLst>
            <pc:docMk/>
            <pc:sldMk cId="3887651782" sldId="313"/>
            <ac:spMk id="44" creationId="{93709A93-4FBF-496D-9228-3D3DBCF5064D}"/>
          </ac:spMkLst>
        </pc:spChg>
        <pc:spChg chg="add del">
          <ac:chgData name="Sathyanarayanan Shanmugavelu" userId="45c12ba28a986769" providerId="LiveId" clId="{5970EEF6-AA78-402E-8C99-9C912D146AA1}" dt="2019-01-27T09:08:37.484" v="1075" actId="26606"/>
          <ac:spMkLst>
            <pc:docMk/>
            <pc:sldMk cId="3887651782" sldId="313"/>
            <ac:spMk id="45" creationId="{FDF57CB1-214E-425B-96B6-75E40F166F08}"/>
          </ac:spMkLst>
        </pc:spChg>
        <pc:spChg chg="add del">
          <ac:chgData name="Sathyanarayanan Shanmugavelu" userId="45c12ba28a986769" providerId="LiveId" clId="{5970EEF6-AA78-402E-8C99-9C912D146AA1}" dt="2019-01-27T09:08:48.383" v="1081" actId="26606"/>
          <ac:spMkLst>
            <pc:docMk/>
            <pc:sldMk cId="3887651782" sldId="313"/>
            <ac:spMk id="46" creationId="{F74A1337-596D-453E-B873-BCF1760EE8DE}"/>
          </ac:spMkLst>
        </pc:spChg>
        <pc:spChg chg="add del">
          <ac:chgData name="Sathyanarayanan Shanmugavelu" userId="45c12ba28a986769" providerId="LiveId" clId="{5970EEF6-AA78-402E-8C99-9C912D146AA1}" dt="2019-01-27T09:08:50.397" v="1083" actId="26606"/>
          <ac:spMkLst>
            <pc:docMk/>
            <pc:sldMk cId="3887651782" sldId="313"/>
            <ac:spMk id="49" creationId="{7AE95D8F-9825-4222-8846-E3461598CC62}"/>
          </ac:spMkLst>
        </pc:spChg>
        <pc:spChg chg="add del">
          <ac:chgData name="Sathyanarayanan Shanmugavelu" userId="45c12ba28a986769" providerId="LiveId" clId="{5970EEF6-AA78-402E-8C99-9C912D146AA1}" dt="2019-01-27T09:08:52.027" v="1085" actId="26606"/>
          <ac:spMkLst>
            <pc:docMk/>
            <pc:sldMk cId="3887651782" sldId="313"/>
            <ac:spMk id="54" creationId="{9584E7D4-A2F5-41A9-A4AE-B84BD1346A6E}"/>
          </ac:spMkLst>
        </pc:spChg>
        <pc:spChg chg="add del">
          <ac:chgData name="Sathyanarayanan Shanmugavelu" userId="45c12ba28a986769" providerId="LiveId" clId="{5970EEF6-AA78-402E-8C99-9C912D146AA1}" dt="2019-01-27T09:08:52.027" v="1085" actId="26606"/>
          <ac:spMkLst>
            <pc:docMk/>
            <pc:sldMk cId="3887651782" sldId="313"/>
            <ac:spMk id="55" creationId="{912531D6-F318-49BD-859A-0B2B7159485B}"/>
          </ac:spMkLst>
        </pc:spChg>
        <pc:spChg chg="add del">
          <ac:chgData name="Sathyanarayanan Shanmugavelu" userId="45c12ba28a986769" providerId="LiveId" clId="{5970EEF6-AA78-402E-8C99-9C912D146AA1}" dt="2019-01-27T09:08:52.027" v="1085" actId="26606"/>
          <ac:spMkLst>
            <pc:docMk/>
            <pc:sldMk cId="3887651782" sldId="313"/>
            <ac:spMk id="56" creationId="{C3A78525-353D-47EB-B839-E380DBD7DE18}"/>
          </ac:spMkLst>
        </pc:spChg>
        <pc:spChg chg="add del">
          <ac:chgData name="Sathyanarayanan Shanmugavelu" userId="45c12ba28a986769" providerId="LiveId" clId="{5970EEF6-AA78-402E-8C99-9C912D146AA1}" dt="2019-01-27T09:08:52.027" v="1085" actId="26606"/>
          <ac:spMkLst>
            <pc:docMk/>
            <pc:sldMk cId="3887651782" sldId="313"/>
            <ac:spMk id="57" creationId="{6436C932-B8B8-4A70-8A0D-1A4AD0A9F20E}"/>
          </ac:spMkLst>
        </pc:spChg>
        <pc:spChg chg="add del">
          <ac:chgData name="Sathyanarayanan Shanmugavelu" userId="45c12ba28a986769" providerId="LiveId" clId="{5970EEF6-AA78-402E-8C99-9C912D146AA1}" dt="2019-01-27T09:08:52.027" v="1085" actId="26606"/>
          <ac:spMkLst>
            <pc:docMk/>
            <pc:sldMk cId="3887651782" sldId="313"/>
            <ac:spMk id="59" creationId="{BEC760C0-2D8A-4DE5-9990-FA96D59E535F}"/>
          </ac:spMkLst>
        </pc:spChg>
        <pc:spChg chg="add del">
          <ac:chgData name="Sathyanarayanan Shanmugavelu" userId="45c12ba28a986769" providerId="LiveId" clId="{5970EEF6-AA78-402E-8C99-9C912D146AA1}" dt="2019-01-27T09:08:54.909" v="1087" actId="26606"/>
          <ac:spMkLst>
            <pc:docMk/>
            <pc:sldMk cId="3887651782" sldId="313"/>
            <ac:spMk id="61" creationId="{20CB0AEA-B839-46AC-B480-2175561FBD98}"/>
          </ac:spMkLst>
        </pc:spChg>
        <pc:spChg chg="add del">
          <ac:chgData name="Sathyanarayanan Shanmugavelu" userId="45c12ba28a986769" providerId="LiveId" clId="{5970EEF6-AA78-402E-8C99-9C912D146AA1}" dt="2019-01-27T09:08:54.909" v="1087" actId="26606"/>
          <ac:spMkLst>
            <pc:docMk/>
            <pc:sldMk cId="3887651782" sldId="313"/>
            <ac:spMk id="62" creationId="{BC3318E7-A970-4403-9682-E7D4299768B2}"/>
          </ac:spMkLst>
        </pc:spChg>
        <pc:spChg chg="add del">
          <ac:chgData name="Sathyanarayanan Shanmugavelu" userId="45c12ba28a986769" providerId="LiveId" clId="{5970EEF6-AA78-402E-8C99-9C912D146AA1}" dt="2019-01-27T09:08:54.909" v="1087" actId="26606"/>
          <ac:spMkLst>
            <pc:docMk/>
            <pc:sldMk cId="3887651782" sldId="313"/>
            <ac:spMk id="63" creationId="{3B50BB8F-1CF3-4420-A246-F2AE47F1770B}"/>
          </ac:spMkLst>
        </pc:spChg>
        <pc:spChg chg="add del">
          <ac:chgData name="Sathyanarayanan Shanmugavelu" userId="45c12ba28a986769" providerId="LiveId" clId="{5970EEF6-AA78-402E-8C99-9C912D146AA1}" dt="2019-01-27T09:08:54.909" v="1087" actId="26606"/>
          <ac:spMkLst>
            <pc:docMk/>
            <pc:sldMk cId="3887651782" sldId="313"/>
            <ac:spMk id="64" creationId="{7F871D6D-54EF-4FAA-A4E3-1F4D4F8D61CD}"/>
          </ac:spMkLst>
        </pc:spChg>
        <pc:spChg chg="add del">
          <ac:chgData name="Sathyanarayanan Shanmugavelu" userId="45c12ba28a986769" providerId="LiveId" clId="{5970EEF6-AA78-402E-8C99-9C912D146AA1}" dt="2019-01-27T09:08:54.909" v="1087" actId="26606"/>
          <ac:spMkLst>
            <pc:docMk/>
            <pc:sldMk cId="3887651782" sldId="313"/>
            <ac:spMk id="65" creationId="{6E6E2C1E-E9BB-473F-9B15-9231E36D85BD}"/>
          </ac:spMkLst>
        </pc:spChg>
        <pc:spChg chg="add del">
          <ac:chgData name="Sathyanarayanan Shanmugavelu" userId="45c12ba28a986769" providerId="LiveId" clId="{5970EEF6-AA78-402E-8C99-9C912D146AA1}" dt="2019-01-27T09:08:54.909" v="1087" actId="26606"/>
          <ac:spMkLst>
            <pc:docMk/>
            <pc:sldMk cId="3887651782" sldId="313"/>
            <ac:spMk id="66" creationId="{3864C5F7-9C3C-44B2-B562-3C9187F97FBD}"/>
          </ac:spMkLst>
        </pc:spChg>
        <pc:spChg chg="add del">
          <ac:chgData name="Sathyanarayanan Shanmugavelu" userId="45c12ba28a986769" providerId="LiveId" clId="{5970EEF6-AA78-402E-8C99-9C912D146AA1}" dt="2019-01-27T09:08:54.909" v="1087" actId="26606"/>
          <ac:spMkLst>
            <pc:docMk/>
            <pc:sldMk cId="3887651782" sldId="313"/>
            <ac:spMk id="67" creationId="{1C633F89-CD86-4B32-ACC7-76B3DFFBF0AA}"/>
          </ac:spMkLst>
        </pc:spChg>
        <pc:spChg chg="add del">
          <ac:chgData name="Sathyanarayanan Shanmugavelu" userId="45c12ba28a986769" providerId="LiveId" clId="{5970EEF6-AA78-402E-8C99-9C912D146AA1}" dt="2019-01-27T09:08:54.909" v="1087" actId="26606"/>
          <ac:spMkLst>
            <pc:docMk/>
            <pc:sldMk cId="3887651782" sldId="313"/>
            <ac:spMk id="68" creationId="{C684BB5A-9B2C-40C0-A8F4-C812CDB97C0E}"/>
          </ac:spMkLst>
        </pc:spChg>
        <pc:spChg chg="add del">
          <ac:chgData name="Sathyanarayanan Shanmugavelu" userId="45c12ba28a986769" providerId="LiveId" clId="{5970EEF6-AA78-402E-8C99-9C912D146AA1}" dt="2019-01-27T09:08:59.575" v="1089" actId="26606"/>
          <ac:spMkLst>
            <pc:docMk/>
            <pc:sldMk cId="3887651782" sldId="313"/>
            <ac:spMk id="70" creationId="{6AF87FB0-CB93-4F72-9279-BC4CE90B310E}"/>
          </ac:spMkLst>
        </pc:spChg>
        <pc:spChg chg="add del">
          <ac:chgData name="Sathyanarayanan Shanmugavelu" userId="45c12ba28a986769" providerId="LiveId" clId="{5970EEF6-AA78-402E-8C99-9C912D146AA1}" dt="2019-01-27T09:08:59.575" v="1089" actId="26606"/>
          <ac:spMkLst>
            <pc:docMk/>
            <pc:sldMk cId="3887651782" sldId="313"/>
            <ac:spMk id="71" creationId="{5E139927-0A6F-4AD3-91D3-B2A9E671595B}"/>
          </ac:spMkLst>
        </pc:spChg>
        <pc:spChg chg="add del">
          <ac:chgData name="Sathyanarayanan Shanmugavelu" userId="45c12ba28a986769" providerId="LiveId" clId="{5970EEF6-AA78-402E-8C99-9C912D146AA1}" dt="2019-01-27T09:08:59.575" v="1089" actId="26606"/>
          <ac:spMkLst>
            <pc:docMk/>
            <pc:sldMk cId="3887651782" sldId="313"/>
            <ac:spMk id="72" creationId="{5EADE63F-FE89-4F18-B3CE-624078B381F4}"/>
          </ac:spMkLst>
        </pc:spChg>
        <pc:spChg chg="add del">
          <ac:chgData name="Sathyanarayanan Shanmugavelu" userId="45c12ba28a986769" providerId="LiveId" clId="{5970EEF6-AA78-402E-8C99-9C912D146AA1}" dt="2019-01-27T09:08:59.575" v="1089" actId="26606"/>
          <ac:spMkLst>
            <pc:docMk/>
            <pc:sldMk cId="3887651782" sldId="313"/>
            <ac:spMk id="73" creationId="{6BDEE881-E8E3-4725-A31C-40F714E1FC3A}"/>
          </ac:spMkLst>
        </pc:spChg>
        <pc:spChg chg="add del">
          <ac:chgData name="Sathyanarayanan Shanmugavelu" userId="45c12ba28a986769" providerId="LiveId" clId="{5970EEF6-AA78-402E-8C99-9C912D146AA1}" dt="2019-01-27T09:08:59.575" v="1089" actId="26606"/>
          <ac:spMkLst>
            <pc:docMk/>
            <pc:sldMk cId="3887651782" sldId="313"/>
            <ac:spMk id="74" creationId="{FB202DE7-B82B-4D71-88F3-4363532A4BC9}"/>
          </ac:spMkLst>
        </pc:spChg>
        <pc:spChg chg="add mod">
          <ac:chgData name="Sathyanarayanan Shanmugavelu" userId="45c12ba28a986769" providerId="LiveId" clId="{5970EEF6-AA78-402E-8C99-9C912D146AA1}" dt="2019-01-27T09:09:14.782" v="1096" actId="14100"/>
          <ac:spMkLst>
            <pc:docMk/>
            <pc:sldMk cId="3887651782" sldId="313"/>
            <ac:spMk id="75" creationId="{967DF1D4-5C35-4DA5-ABF5-8C5090AE3EED}"/>
          </ac:spMkLst>
        </pc:spChg>
        <pc:spChg chg="add del">
          <ac:chgData name="Sathyanarayanan Shanmugavelu" userId="45c12ba28a986769" providerId="LiveId" clId="{5970EEF6-AA78-402E-8C99-9C912D146AA1}" dt="2019-01-27T09:09:02.806" v="1091" actId="26606"/>
          <ac:spMkLst>
            <pc:docMk/>
            <pc:sldMk cId="3887651782" sldId="313"/>
            <ac:spMk id="76" creationId="{2BE2D1B8-0887-4D2B-8C42-999040132B03}"/>
          </ac:spMkLst>
        </pc:spChg>
        <pc:spChg chg="add del">
          <ac:chgData name="Sathyanarayanan Shanmugavelu" userId="45c12ba28a986769" providerId="LiveId" clId="{5970EEF6-AA78-402E-8C99-9C912D146AA1}" dt="2019-01-27T09:09:02.806" v="1091" actId="26606"/>
          <ac:spMkLst>
            <pc:docMk/>
            <pc:sldMk cId="3887651782" sldId="313"/>
            <ac:spMk id="77" creationId="{FA085277-BAF7-40CC-A608-B030CA969FE9}"/>
          </ac:spMkLst>
        </pc:spChg>
        <pc:spChg chg="add del">
          <ac:chgData name="Sathyanarayanan Shanmugavelu" userId="45c12ba28a986769" providerId="LiveId" clId="{5970EEF6-AA78-402E-8C99-9C912D146AA1}" dt="2019-01-27T09:09:02.806" v="1091" actId="26606"/>
          <ac:spMkLst>
            <pc:docMk/>
            <pc:sldMk cId="3887651782" sldId="313"/>
            <ac:spMk id="78" creationId="{64009F90-86BF-44AE-B0EB-D68140E0E0DA}"/>
          </ac:spMkLst>
        </pc:spChg>
        <pc:spChg chg="add mod">
          <ac:chgData name="Sathyanarayanan Shanmugavelu" userId="45c12ba28a986769" providerId="LiveId" clId="{5970EEF6-AA78-402E-8C99-9C912D146AA1}" dt="2019-01-27T09:10:16.564" v="1120" actId="20577"/>
          <ac:spMkLst>
            <pc:docMk/>
            <pc:sldMk cId="3887651782" sldId="313"/>
            <ac:spMk id="80" creationId="{0B4E5DEF-F5A6-4246-A6C6-76983EFED713}"/>
          </ac:spMkLst>
        </pc:spChg>
        <pc:spChg chg="add">
          <ac:chgData name="Sathyanarayanan Shanmugavelu" userId="45c12ba28a986769" providerId="LiveId" clId="{5970EEF6-AA78-402E-8C99-9C912D146AA1}" dt="2019-01-27T09:09:02.821" v="1092" actId="26606"/>
          <ac:spMkLst>
            <pc:docMk/>
            <pc:sldMk cId="3887651782" sldId="313"/>
            <ac:spMk id="81" creationId="{AC6F8F5A-EAFE-459F-8F54-9D86D539F12E}"/>
          </ac:spMkLst>
        </pc:spChg>
        <pc:spChg chg="add">
          <ac:chgData name="Sathyanarayanan Shanmugavelu" userId="45c12ba28a986769" providerId="LiveId" clId="{5970EEF6-AA78-402E-8C99-9C912D146AA1}" dt="2019-01-27T09:09:02.821" v="1092" actId="26606"/>
          <ac:spMkLst>
            <pc:docMk/>
            <pc:sldMk cId="3887651782" sldId="313"/>
            <ac:spMk id="82" creationId="{5DFA2231-FFDF-4250-983C-D460855A37B8}"/>
          </ac:spMkLst>
        </pc:spChg>
        <pc:spChg chg="add">
          <ac:chgData name="Sathyanarayanan Shanmugavelu" userId="45c12ba28a986769" providerId="LiveId" clId="{5970EEF6-AA78-402E-8C99-9C912D146AA1}" dt="2019-01-27T09:09:02.821" v="1092" actId="26606"/>
          <ac:spMkLst>
            <pc:docMk/>
            <pc:sldMk cId="3887651782" sldId="313"/>
            <ac:spMk id="83" creationId="{C18DD249-7BAF-43E4-96D2-897DF8277025}"/>
          </ac:spMkLst>
        </pc:spChg>
        <pc:spChg chg="add">
          <ac:chgData name="Sathyanarayanan Shanmugavelu" userId="45c12ba28a986769" providerId="LiveId" clId="{5970EEF6-AA78-402E-8C99-9C912D146AA1}" dt="2019-01-27T09:09:02.821" v="1092" actId="26606"/>
          <ac:spMkLst>
            <pc:docMk/>
            <pc:sldMk cId="3887651782" sldId="313"/>
            <ac:spMk id="84" creationId="{93709A93-4FBF-496D-9228-3D3DBCF5064D}"/>
          </ac:spMkLst>
        </pc:spChg>
        <pc:spChg chg="add">
          <ac:chgData name="Sathyanarayanan Shanmugavelu" userId="45c12ba28a986769" providerId="LiveId" clId="{5970EEF6-AA78-402E-8C99-9C912D146AA1}" dt="2019-01-27T09:09:02.821" v="1092" actId="26606"/>
          <ac:spMkLst>
            <pc:docMk/>
            <pc:sldMk cId="3887651782" sldId="313"/>
            <ac:spMk id="85" creationId="{FDF57CB1-214E-425B-96B6-75E40F166F08}"/>
          </ac:spMkLst>
        </pc:spChg>
        <pc:picChg chg="del mod">
          <ac:chgData name="Sathyanarayanan Shanmugavelu" userId="45c12ba28a986769" providerId="LiveId" clId="{5970EEF6-AA78-402E-8C99-9C912D146AA1}" dt="2019-01-27T09:08:10.309" v="1068" actId="478"/>
          <ac:picMkLst>
            <pc:docMk/>
            <pc:sldMk cId="3887651782" sldId="313"/>
            <ac:picMk id="3" creationId="{7F3B96FF-4373-4A31-BF8F-33AB78B08B7B}"/>
          </ac:picMkLst>
        </pc:picChg>
        <pc:picChg chg="del mod">
          <ac:chgData name="Sathyanarayanan Shanmugavelu" userId="45c12ba28a986769" providerId="LiveId" clId="{5970EEF6-AA78-402E-8C99-9C912D146AA1}" dt="2019-01-27T09:08:10.309" v="1068" actId="478"/>
          <ac:picMkLst>
            <pc:docMk/>
            <pc:sldMk cId="3887651782" sldId="313"/>
            <ac:picMk id="4" creationId="{99FDC8F0-CBC0-4F47-A370-ECAAAF5474DA}"/>
          </ac:picMkLst>
        </pc:picChg>
        <pc:picChg chg="del mod">
          <ac:chgData name="Sathyanarayanan Shanmugavelu" userId="45c12ba28a986769" providerId="LiveId" clId="{5970EEF6-AA78-402E-8C99-9C912D146AA1}" dt="2019-01-27T09:08:10.309" v="1068" actId="478"/>
          <ac:picMkLst>
            <pc:docMk/>
            <pc:sldMk cId="3887651782" sldId="313"/>
            <ac:picMk id="6" creationId="{314E4380-16F1-489F-B523-F7EABAF1E0DE}"/>
          </ac:picMkLst>
        </pc:picChg>
        <pc:picChg chg="mod ord">
          <ac:chgData name="Sathyanarayanan Shanmugavelu" userId="45c12ba28a986769" providerId="LiveId" clId="{5970EEF6-AA78-402E-8C99-9C912D146AA1}" dt="2019-01-27T09:09:20.279" v="1098" actId="14100"/>
          <ac:picMkLst>
            <pc:docMk/>
            <pc:sldMk cId="3887651782" sldId="313"/>
            <ac:picMk id="19" creationId="{C260A740-A3AA-4B5D-9E6B-C71DB1BF1273}"/>
          </ac:picMkLst>
        </pc:picChg>
        <pc:picChg chg="mod ord">
          <ac:chgData name="Sathyanarayanan Shanmugavelu" userId="45c12ba28a986769" providerId="LiveId" clId="{5970EEF6-AA78-402E-8C99-9C912D146AA1}" dt="2019-01-27T09:09:26.059" v="1101" actId="14100"/>
          <ac:picMkLst>
            <pc:docMk/>
            <pc:sldMk cId="3887651782" sldId="313"/>
            <ac:picMk id="20" creationId="{F5C22730-4CA9-4D92-8698-CB4560F295FE}"/>
          </ac:picMkLst>
        </pc:picChg>
        <pc:picChg chg="mod ord">
          <ac:chgData name="Sathyanarayanan Shanmugavelu" userId="45c12ba28a986769" providerId="LiveId" clId="{5970EEF6-AA78-402E-8C99-9C912D146AA1}" dt="2019-01-27T09:09:37.828" v="1105" actId="14100"/>
          <ac:picMkLst>
            <pc:docMk/>
            <pc:sldMk cId="3887651782" sldId="313"/>
            <ac:picMk id="21" creationId="{9BE3852C-9C62-47DA-B376-AAA0FF90BF84}"/>
          </ac:picMkLst>
        </pc:picChg>
        <pc:picChg chg="mod ord">
          <ac:chgData name="Sathyanarayanan Shanmugavelu" userId="45c12ba28a986769" providerId="LiveId" clId="{5970EEF6-AA78-402E-8C99-9C912D146AA1}" dt="2019-01-27T09:09:33.096" v="1103" actId="14100"/>
          <ac:picMkLst>
            <pc:docMk/>
            <pc:sldMk cId="3887651782" sldId="313"/>
            <ac:picMk id="22" creationId="{0F604665-5CE2-401D-93BD-0882B747BC9C}"/>
          </ac:picMkLst>
        </pc:picChg>
        <pc:picChg chg="del mod">
          <ac:chgData name="Sathyanarayanan Shanmugavelu" userId="45c12ba28a986769" providerId="LiveId" clId="{5970EEF6-AA78-402E-8C99-9C912D146AA1}" dt="2019-01-27T09:08:10.309" v="1068" actId="478"/>
          <ac:picMkLst>
            <pc:docMk/>
            <pc:sldMk cId="3887651782" sldId="313"/>
            <ac:picMk id="24" creationId="{829B2D21-BE73-4AB4-8620-0FAC82772E16}"/>
          </ac:picMkLst>
        </pc:picChg>
        <pc:picChg chg="del">
          <ac:chgData name="Sathyanarayanan Shanmugavelu" userId="45c12ba28a986769" providerId="LiveId" clId="{5970EEF6-AA78-402E-8C99-9C912D146AA1}" dt="2019-01-27T09:08:10.309" v="1068" actId="478"/>
          <ac:picMkLst>
            <pc:docMk/>
            <pc:sldMk cId="3887651782" sldId="313"/>
            <ac:picMk id="25" creationId="{ADBD255C-9AA0-4C4A-B366-EC15C39A4047}"/>
          </ac:picMkLst>
        </pc:picChg>
        <pc:picChg chg="del">
          <ac:chgData name="Sathyanarayanan Shanmugavelu" userId="45c12ba28a986769" providerId="LiveId" clId="{5970EEF6-AA78-402E-8C99-9C912D146AA1}" dt="2019-01-27T09:08:10.309" v="1068" actId="478"/>
          <ac:picMkLst>
            <pc:docMk/>
            <pc:sldMk cId="3887651782" sldId="313"/>
            <ac:picMk id="26" creationId="{AEBCDDD0-1CBC-4804-A222-E02A5061D451}"/>
          </ac:picMkLst>
        </pc:picChg>
        <pc:cxnChg chg="add del">
          <ac:chgData name="Sathyanarayanan Shanmugavelu" userId="45c12ba28a986769" providerId="LiveId" clId="{5970EEF6-AA78-402E-8C99-9C912D146AA1}" dt="2019-01-27T09:08:46.343" v="1079" actId="26606"/>
          <ac:cxnSpMkLst>
            <pc:docMk/>
            <pc:sldMk cId="3887651782" sldId="313"/>
            <ac:cxnSpMk id="34" creationId="{14254369-4B26-4D6A-A4CD-BE3438297C30}"/>
          </ac:cxnSpMkLst>
        </pc:cxnChg>
        <pc:cxnChg chg="add del">
          <ac:chgData name="Sathyanarayanan Shanmugavelu" userId="45c12ba28a986769" providerId="LiveId" clId="{5970EEF6-AA78-402E-8C99-9C912D146AA1}" dt="2019-01-27T09:08:50.397" v="1083" actId="26606"/>
          <ac:cxnSpMkLst>
            <pc:docMk/>
            <pc:sldMk cId="3887651782" sldId="313"/>
            <ac:cxnSpMk id="48" creationId="{DFDA47BC-3069-47F5-8257-24B3B1F76A08}"/>
          </ac:cxnSpMkLst>
        </pc:cxnChg>
        <pc:cxnChg chg="add del">
          <ac:chgData name="Sathyanarayanan Shanmugavelu" userId="45c12ba28a986769" providerId="LiveId" clId="{5970EEF6-AA78-402E-8C99-9C912D146AA1}" dt="2019-01-27T09:08:50.397" v="1083" actId="26606"/>
          <ac:cxnSpMkLst>
            <pc:docMk/>
            <pc:sldMk cId="3887651782" sldId="313"/>
            <ac:cxnSpMk id="50" creationId="{942B920A-73AD-402A-8EEF-B88E1A9398B8}"/>
          </ac:cxnSpMkLst>
        </pc:cxnChg>
        <pc:cxnChg chg="add del">
          <ac:chgData name="Sathyanarayanan Shanmugavelu" userId="45c12ba28a986769" providerId="LiveId" clId="{5970EEF6-AA78-402E-8C99-9C912D146AA1}" dt="2019-01-27T09:08:50.397" v="1083" actId="26606"/>
          <ac:cxnSpMkLst>
            <pc:docMk/>
            <pc:sldMk cId="3887651782" sldId="313"/>
            <ac:cxnSpMk id="51" creationId="{00C9EB70-BC82-414A-BF8D-AD7FC6727616}"/>
          </ac:cxnSpMkLst>
        </pc:cxnChg>
        <pc:cxnChg chg="add del">
          <ac:chgData name="Sathyanarayanan Shanmugavelu" userId="45c12ba28a986769" providerId="LiveId" clId="{5970EEF6-AA78-402E-8C99-9C912D146AA1}" dt="2019-01-27T09:08:50.397" v="1083" actId="26606"/>
          <ac:cxnSpMkLst>
            <pc:docMk/>
            <pc:sldMk cId="3887651782" sldId="313"/>
            <ac:cxnSpMk id="52" creationId="{3217665F-0036-444A-8D4A-33AF36A36A42}"/>
          </ac:cxnSpMkLst>
        </pc:cxnChg>
        <pc:cxnChg chg="add del">
          <ac:chgData name="Sathyanarayanan Shanmugavelu" userId="45c12ba28a986769" providerId="LiveId" clId="{5970EEF6-AA78-402E-8C99-9C912D146AA1}" dt="2019-01-27T09:08:52.027" v="1085" actId="26606"/>
          <ac:cxnSpMkLst>
            <pc:docMk/>
            <pc:sldMk cId="3887651782" sldId="313"/>
            <ac:cxnSpMk id="58" creationId="{02AD82C0-24F3-4083-849D-D281174AF259}"/>
          </ac:cxnSpMkLst>
        </pc:cxnChg>
        <pc:cxnChg chg="add del">
          <ac:chgData name="Sathyanarayanan Shanmugavelu" userId="45c12ba28a986769" providerId="LiveId" clId="{5970EEF6-AA78-402E-8C99-9C912D146AA1}" dt="2019-01-27T09:09:02.806" v="1091" actId="26606"/>
          <ac:cxnSpMkLst>
            <pc:docMk/>
            <pc:sldMk cId="3887651782" sldId="313"/>
            <ac:cxnSpMk id="79" creationId="{14254369-4B26-4D6A-A4CD-BE3438297C30}"/>
          </ac:cxnSpMkLst>
        </pc:cxnChg>
      </pc:sldChg>
      <pc:sldChg chg="addSp delSp modSp add mod setBg delDesignElem">
        <pc:chgData name="Sathyanarayanan Shanmugavelu" userId="45c12ba28a986769" providerId="LiveId" clId="{5970EEF6-AA78-402E-8C99-9C912D146AA1}" dt="2019-01-27T09:15:44.618" v="1206" actId="20577"/>
        <pc:sldMkLst>
          <pc:docMk/>
          <pc:sldMk cId="3776777077" sldId="314"/>
        </pc:sldMkLst>
        <pc:spChg chg="add del mod">
          <ac:chgData name="Sathyanarayanan Shanmugavelu" userId="45c12ba28a986769" providerId="LiveId" clId="{5970EEF6-AA78-402E-8C99-9C912D146AA1}" dt="2019-01-27T09:15:07.416" v="1197"/>
          <ac:spMkLst>
            <pc:docMk/>
            <pc:sldMk cId="3776777077" sldId="314"/>
            <ac:spMk id="4" creationId="{5D017CC3-C4B5-4869-B9B3-C6688E33843C}"/>
          </ac:spMkLst>
        </pc:spChg>
        <pc:spChg chg="mod">
          <ac:chgData name="Sathyanarayanan Shanmugavelu" userId="45c12ba28a986769" providerId="LiveId" clId="{5970EEF6-AA78-402E-8C99-9C912D146AA1}" dt="2019-01-27T09:15:36.886" v="1204" actId="26606"/>
          <ac:spMkLst>
            <pc:docMk/>
            <pc:sldMk cId="3776777077" sldId="314"/>
            <ac:spMk id="5" creationId="{00000000-0000-0000-0000-000000000000}"/>
          </ac:spMkLst>
        </pc:spChg>
        <pc:spChg chg="add del mod">
          <ac:chgData name="Sathyanarayanan Shanmugavelu" userId="45c12ba28a986769" providerId="LiveId" clId="{5970EEF6-AA78-402E-8C99-9C912D146AA1}" dt="2019-01-27T09:15:07.416" v="1197"/>
          <ac:spMkLst>
            <pc:docMk/>
            <pc:sldMk cId="3776777077" sldId="314"/>
            <ac:spMk id="6" creationId="{8E29440A-3695-451B-8828-048EAA58A486}"/>
          </ac:spMkLst>
        </pc:spChg>
        <pc:spChg chg="mod">
          <ac:chgData name="Sathyanarayanan Shanmugavelu" userId="45c12ba28a986769" providerId="LiveId" clId="{5970EEF6-AA78-402E-8C99-9C912D146AA1}" dt="2019-01-27T09:15:44.618" v="1206" actId="20577"/>
          <ac:spMkLst>
            <pc:docMk/>
            <pc:sldMk cId="3776777077" sldId="314"/>
            <ac:spMk id="8" creationId="{B1B9AEBE-68A4-4250-8BA8-C03C9FC40F99}"/>
          </ac:spMkLst>
        </pc:spChg>
        <pc:spChg chg="del">
          <ac:chgData name="Sathyanarayanan Shanmugavelu" userId="45c12ba28a986769" providerId="LiveId" clId="{5970EEF6-AA78-402E-8C99-9C912D146AA1}" dt="2019-01-27T09:13:37.798" v="1147"/>
          <ac:spMkLst>
            <pc:docMk/>
            <pc:sldMk cId="3776777077" sldId="314"/>
            <ac:spMk id="10" creationId="{4038CB10-1F5C-4D54-9DF7-12586DE5B007}"/>
          </ac:spMkLst>
        </pc:spChg>
        <pc:spChg chg="del">
          <ac:chgData name="Sathyanarayanan Shanmugavelu" userId="45c12ba28a986769" providerId="LiveId" clId="{5970EEF6-AA78-402E-8C99-9C912D146AA1}" dt="2019-01-27T09:13:37.798" v="1147"/>
          <ac:spMkLst>
            <pc:docMk/>
            <pc:sldMk cId="3776777077" sldId="314"/>
            <ac:spMk id="11" creationId="{73ED6512-6858-4552-B699-9A97FE9A4EA2}"/>
          </ac:spMkLst>
        </pc:spChg>
        <pc:spChg chg="add del">
          <ac:chgData name="Sathyanarayanan Shanmugavelu" userId="45c12ba28a986769" providerId="LiveId" clId="{5970EEF6-AA78-402E-8C99-9C912D146AA1}" dt="2019-01-27T09:15:21.965" v="1200"/>
          <ac:spMkLst>
            <pc:docMk/>
            <pc:sldMk cId="3776777077" sldId="314"/>
            <ac:spMk id="12" creationId="{3C40D99E-2F5C-4455-9F25-D0E5E72C17FD}"/>
          </ac:spMkLst>
        </pc:spChg>
        <pc:spChg chg="add del">
          <ac:chgData name="Sathyanarayanan Shanmugavelu" userId="45c12ba28a986769" providerId="LiveId" clId="{5970EEF6-AA78-402E-8C99-9C912D146AA1}" dt="2019-01-27T09:15:22.718" v="1201" actId="26606"/>
          <ac:spMkLst>
            <pc:docMk/>
            <pc:sldMk cId="3776777077" sldId="314"/>
            <ac:spMk id="13" creationId="{867D4867-5BA7-4462-B2F6-A23F4A622AA7}"/>
          </ac:spMkLst>
        </pc:spChg>
        <pc:spChg chg="add del">
          <ac:chgData name="Sathyanarayanan Shanmugavelu" userId="45c12ba28a986769" providerId="LiveId" clId="{5970EEF6-AA78-402E-8C99-9C912D146AA1}" dt="2019-01-27T09:15:21.965" v="1200"/>
          <ac:spMkLst>
            <pc:docMk/>
            <pc:sldMk cId="3776777077" sldId="314"/>
            <ac:spMk id="14" creationId="{55508A0C-81CB-4A37-8527-8D4A5F8624C4}"/>
          </ac:spMkLst>
        </pc:spChg>
        <pc:spChg chg="add del">
          <ac:chgData name="Sathyanarayanan Shanmugavelu" userId="45c12ba28a986769" providerId="LiveId" clId="{5970EEF6-AA78-402E-8C99-9C912D146AA1}" dt="2019-01-27T09:15:34.883" v="1203" actId="478"/>
          <ac:spMkLst>
            <pc:docMk/>
            <pc:sldMk cId="3776777077" sldId="314"/>
            <ac:spMk id="15" creationId="{7CF6CE36-20EE-4EFB-9EAC-03E94DF0A406}"/>
          </ac:spMkLst>
        </pc:spChg>
        <pc:spChg chg="add del">
          <ac:chgData name="Sathyanarayanan Shanmugavelu" userId="45c12ba28a986769" providerId="LiveId" clId="{5970EEF6-AA78-402E-8C99-9C912D146AA1}" dt="2019-01-27T09:15:34.883" v="1203" actId="478"/>
          <ac:spMkLst>
            <pc:docMk/>
            <pc:sldMk cId="3776777077" sldId="314"/>
            <ac:spMk id="16" creationId="{74B3E75C-74BA-4E1F-B64A-3520B9E230FD}"/>
          </ac:spMkLst>
        </pc:spChg>
        <pc:spChg chg="add">
          <ac:chgData name="Sathyanarayanan Shanmugavelu" userId="45c12ba28a986769" providerId="LiveId" clId="{5970EEF6-AA78-402E-8C99-9C912D146AA1}" dt="2019-01-27T09:15:36.886" v="1204" actId="26606"/>
          <ac:spMkLst>
            <pc:docMk/>
            <pc:sldMk cId="3776777077" sldId="314"/>
            <ac:spMk id="17" creationId="{867D4867-5BA7-4462-B2F6-A23F4A622AA7}"/>
          </ac:spMkLst>
        </pc:spChg>
        <pc:picChg chg="del">
          <ac:chgData name="Sathyanarayanan Shanmugavelu" userId="45c12ba28a986769" providerId="LiveId" clId="{5970EEF6-AA78-402E-8C99-9C912D146AA1}" dt="2019-01-27T09:13:41.389" v="1148" actId="478"/>
          <ac:picMkLst>
            <pc:docMk/>
            <pc:sldMk cId="3776777077" sldId="314"/>
            <ac:picMk id="2" creationId="{B175D7A4-6E66-4B05-940C-36E473D89B66}"/>
          </ac:picMkLst>
        </pc:picChg>
        <pc:picChg chg="add mod">
          <ac:chgData name="Sathyanarayanan Shanmugavelu" userId="45c12ba28a986769" providerId="LiveId" clId="{5970EEF6-AA78-402E-8C99-9C912D146AA1}" dt="2019-01-27T09:15:36.886" v="1204" actId="26606"/>
          <ac:picMkLst>
            <pc:docMk/>
            <pc:sldMk cId="3776777077" sldId="314"/>
            <ac:picMk id="3" creationId="{56C3E823-D7D5-448B-9D26-D82F282D1A82}"/>
          </ac:picMkLst>
        </pc:picChg>
      </pc:sldChg>
      <pc:sldChg chg="delSp add del">
        <pc:chgData name="Sathyanarayanan Shanmugavelu" userId="45c12ba28a986769" providerId="LiveId" clId="{5970EEF6-AA78-402E-8C99-9C912D146AA1}" dt="2019-01-27T09:21:18.051" v="1260" actId="2696"/>
        <pc:sldMkLst>
          <pc:docMk/>
          <pc:sldMk cId="1066545227" sldId="315"/>
        </pc:sldMkLst>
        <pc:picChg chg="del">
          <ac:chgData name="Sathyanarayanan Shanmugavelu" userId="45c12ba28a986769" providerId="LiveId" clId="{5970EEF6-AA78-402E-8C99-9C912D146AA1}" dt="2019-01-27T09:19:25.974" v="1233"/>
          <ac:picMkLst>
            <pc:docMk/>
            <pc:sldMk cId="1066545227" sldId="315"/>
            <ac:picMk id="10" creationId="{88A58779-6426-4D2B-A684-103FDACA9DB1}"/>
          </ac:picMkLst>
        </pc:picChg>
      </pc:sldChg>
      <pc:sldChg chg="addSp delSp modSp add del setBg delDesignElem">
        <pc:chgData name="Sathyanarayanan Shanmugavelu" userId="45c12ba28a986769" providerId="LiveId" clId="{5970EEF6-AA78-402E-8C99-9C912D146AA1}" dt="2019-01-27T09:19:03.596" v="1230" actId="2696"/>
        <pc:sldMkLst>
          <pc:docMk/>
          <pc:sldMk cId="1437878884" sldId="315"/>
        </pc:sldMkLst>
        <pc:spChg chg="add del mod">
          <ac:chgData name="Sathyanarayanan Shanmugavelu" userId="45c12ba28a986769" providerId="LiveId" clId="{5970EEF6-AA78-402E-8C99-9C912D146AA1}" dt="2019-01-27T09:17:43.569" v="1216" actId="478"/>
          <ac:spMkLst>
            <pc:docMk/>
            <pc:sldMk cId="1437878884" sldId="315"/>
            <ac:spMk id="4" creationId="{B2229D29-3C48-4D67-9D74-7F08E6E6CBA3}"/>
          </ac:spMkLst>
        </pc:spChg>
        <pc:spChg chg="add del mod">
          <ac:chgData name="Sathyanarayanan Shanmugavelu" userId="45c12ba28a986769" providerId="LiveId" clId="{5970EEF6-AA78-402E-8C99-9C912D146AA1}" dt="2019-01-27T09:18:09.149" v="1221" actId="478"/>
          <ac:spMkLst>
            <pc:docMk/>
            <pc:sldMk cId="1437878884" sldId="315"/>
            <ac:spMk id="6" creationId="{2E0D4A69-32AD-4387-8E3D-6444527F87F8}"/>
          </ac:spMkLst>
        </pc:spChg>
        <pc:spChg chg="add del">
          <ac:chgData name="Sathyanarayanan Shanmugavelu" userId="45c12ba28a986769" providerId="LiveId" clId="{5970EEF6-AA78-402E-8C99-9C912D146AA1}" dt="2019-01-27T09:18:26.514" v="1225" actId="478"/>
          <ac:spMkLst>
            <pc:docMk/>
            <pc:sldMk cId="1437878884" sldId="315"/>
            <ac:spMk id="7" creationId="{8252FA48-59C0-4794-AF37-89AE255D5917}"/>
          </ac:spMkLst>
        </pc:spChg>
        <pc:spChg chg="del">
          <ac:chgData name="Sathyanarayanan Shanmugavelu" userId="45c12ba28a986769" providerId="LiveId" clId="{5970EEF6-AA78-402E-8C99-9C912D146AA1}" dt="2019-01-27T09:17:04.369" v="1208"/>
          <ac:spMkLst>
            <pc:docMk/>
            <pc:sldMk cId="1437878884" sldId="315"/>
            <ac:spMk id="17" creationId="{867D4867-5BA7-4462-B2F6-A23F4A622AA7}"/>
          </ac:spMkLst>
        </pc:spChg>
        <pc:picChg chg="add del mod">
          <ac:chgData name="Sathyanarayanan Shanmugavelu" userId="45c12ba28a986769" providerId="LiveId" clId="{5970EEF6-AA78-402E-8C99-9C912D146AA1}" dt="2019-01-27T09:18:23.619" v="1224"/>
          <ac:picMkLst>
            <pc:docMk/>
            <pc:sldMk cId="1437878884" sldId="315"/>
            <ac:picMk id="2" creationId="{C5BDA30E-54C8-4162-A33C-E72476F78410}"/>
          </ac:picMkLst>
        </pc:picChg>
        <pc:picChg chg="del">
          <ac:chgData name="Sathyanarayanan Shanmugavelu" userId="45c12ba28a986769" providerId="LiveId" clId="{5970EEF6-AA78-402E-8C99-9C912D146AA1}" dt="2019-01-27T09:17:22.389" v="1209" actId="478"/>
          <ac:picMkLst>
            <pc:docMk/>
            <pc:sldMk cId="1437878884" sldId="315"/>
            <ac:picMk id="3" creationId="{56C3E823-D7D5-448B-9D26-D82F282D1A82}"/>
          </ac:picMkLst>
        </pc:picChg>
        <pc:picChg chg="add mod">
          <ac:chgData name="Sathyanarayanan Shanmugavelu" userId="45c12ba28a986769" providerId="LiveId" clId="{5970EEF6-AA78-402E-8C99-9C912D146AA1}" dt="2019-01-27T09:18:29.934" v="1227" actId="1076"/>
          <ac:picMkLst>
            <pc:docMk/>
            <pc:sldMk cId="1437878884" sldId="315"/>
            <ac:picMk id="10" creationId="{88A58779-6426-4D2B-A684-103FDACA9DB1}"/>
          </ac:picMkLst>
        </pc:picChg>
      </pc:sldChg>
      <pc:sldChg chg="delSp add del setBg delDesignElem">
        <pc:chgData name="Sathyanarayanan Shanmugavelu" userId="45c12ba28a986769" providerId="LiveId" clId="{5970EEF6-AA78-402E-8C99-9C912D146AA1}" dt="2019-01-27T09:21:19.680" v="1261" actId="2696"/>
        <pc:sldMkLst>
          <pc:docMk/>
          <pc:sldMk cId="832644595" sldId="316"/>
        </pc:sldMkLst>
        <pc:spChg chg="del">
          <ac:chgData name="Sathyanarayanan Shanmugavelu" userId="45c12ba28a986769" providerId="LiveId" clId="{5970EEF6-AA78-402E-8C99-9C912D146AA1}" dt="2019-01-27T09:19:01.068" v="1229"/>
          <ac:spMkLst>
            <pc:docMk/>
            <pc:sldMk cId="832644595" sldId="316"/>
            <ac:spMk id="17" creationId="{867D4867-5BA7-4462-B2F6-A23F4A622AA7}"/>
          </ac:spMkLst>
        </pc:spChg>
        <pc:picChg chg="del">
          <ac:chgData name="Sathyanarayanan Shanmugavelu" userId="45c12ba28a986769" providerId="LiveId" clId="{5970EEF6-AA78-402E-8C99-9C912D146AA1}" dt="2019-01-27T09:21:14.186" v="1259" actId="478"/>
          <ac:picMkLst>
            <pc:docMk/>
            <pc:sldMk cId="832644595" sldId="316"/>
            <ac:picMk id="3" creationId="{56C3E823-D7D5-448B-9D26-D82F282D1A82}"/>
          </ac:picMkLst>
        </pc:picChg>
      </pc:sldChg>
      <pc:sldChg chg="addSp delSp modSp add del mod setBg">
        <pc:chgData name="Sathyanarayanan Shanmugavelu" userId="45c12ba28a986769" providerId="LiveId" clId="{5970EEF6-AA78-402E-8C99-9C912D146AA1}" dt="2019-01-27T09:20:32.920" v="1256" actId="2696"/>
        <pc:sldMkLst>
          <pc:docMk/>
          <pc:sldMk cId="1934744661" sldId="317"/>
        </pc:sldMkLst>
        <pc:spChg chg="add del">
          <ac:chgData name="Sathyanarayanan Shanmugavelu" userId="45c12ba28a986769" providerId="LiveId" clId="{5970EEF6-AA78-402E-8C99-9C912D146AA1}" dt="2019-01-27T09:19:38.040" v="1238"/>
          <ac:spMkLst>
            <pc:docMk/>
            <pc:sldMk cId="1934744661" sldId="317"/>
            <ac:spMk id="3" creationId="{F250400D-C6EC-4AC5-BB2C-B11F4612BC4A}"/>
          </ac:spMkLst>
        </pc:spChg>
        <pc:spChg chg="add del mod">
          <ac:chgData name="Sathyanarayanan Shanmugavelu" userId="45c12ba28a986769" providerId="LiveId" clId="{5970EEF6-AA78-402E-8C99-9C912D146AA1}" dt="2019-01-27T09:19:56.520" v="1242" actId="478"/>
          <ac:spMkLst>
            <pc:docMk/>
            <pc:sldMk cId="1934744661" sldId="317"/>
            <ac:spMk id="4" creationId="{CE8B0D0C-5531-4838-AABC-7EE98B09E194}"/>
          </ac:spMkLst>
        </pc:spChg>
        <pc:spChg chg="add del">
          <ac:chgData name="Sathyanarayanan Shanmugavelu" userId="45c12ba28a986769" providerId="LiveId" clId="{5970EEF6-AA78-402E-8C99-9C912D146AA1}" dt="2019-01-27T09:20:10.675" v="1250" actId="26606"/>
          <ac:spMkLst>
            <pc:docMk/>
            <pc:sldMk cId="1934744661" sldId="317"/>
            <ac:spMk id="5" creationId="{01D0AF59-99C3-4251-AB9A-C966C6AD4400}"/>
          </ac:spMkLst>
        </pc:spChg>
        <pc:spChg chg="add del">
          <ac:chgData name="Sathyanarayanan Shanmugavelu" userId="45c12ba28a986769" providerId="LiveId" clId="{5970EEF6-AA78-402E-8C99-9C912D146AA1}" dt="2019-01-27T09:20:10.675" v="1250" actId="26606"/>
          <ac:spMkLst>
            <pc:docMk/>
            <pc:sldMk cId="1934744661" sldId="317"/>
            <ac:spMk id="6" creationId="{1855405F-37A2-4869-9154-F8BE3BECE6C3}"/>
          </ac:spMkLst>
        </pc:spChg>
        <pc:spChg chg="add del">
          <ac:chgData name="Sathyanarayanan Shanmugavelu" userId="45c12ba28a986769" providerId="LiveId" clId="{5970EEF6-AA78-402E-8C99-9C912D146AA1}" dt="2019-01-27T09:20:00.874" v="1244" actId="26606"/>
          <ac:spMkLst>
            <pc:docMk/>
            <pc:sldMk cId="1934744661" sldId="317"/>
            <ac:spMk id="7" creationId="{32BC26D8-82FB-445E-AA49-62A77D7C1EE0}"/>
          </ac:spMkLst>
        </pc:spChg>
        <pc:spChg chg="add">
          <ac:chgData name="Sathyanarayanan Shanmugavelu" userId="45c12ba28a986769" providerId="LiveId" clId="{5970EEF6-AA78-402E-8C99-9C912D146AA1}" dt="2019-01-27T09:20:10.682" v="1251" actId="26606"/>
          <ac:spMkLst>
            <pc:docMk/>
            <pc:sldMk cId="1934744661" sldId="317"/>
            <ac:spMk id="8" creationId="{32BC26D8-82FB-445E-AA49-62A77D7C1EE0}"/>
          </ac:spMkLst>
        </pc:spChg>
        <pc:spChg chg="add del">
          <ac:chgData name="Sathyanarayanan Shanmugavelu" userId="45c12ba28a986769" providerId="LiveId" clId="{5970EEF6-AA78-402E-8C99-9C912D146AA1}" dt="2019-01-27T09:20:00.874" v="1244" actId="26606"/>
          <ac:spMkLst>
            <pc:docMk/>
            <pc:sldMk cId="1934744661" sldId="317"/>
            <ac:spMk id="9" creationId="{CB44330D-EA18-4254-AA95-EB49948539B8}"/>
          </ac:spMkLst>
        </pc:spChg>
        <pc:spChg chg="add">
          <ac:chgData name="Sathyanarayanan Shanmugavelu" userId="45c12ba28a986769" providerId="LiveId" clId="{5970EEF6-AA78-402E-8C99-9C912D146AA1}" dt="2019-01-27T09:20:10.682" v="1251" actId="26606"/>
          <ac:spMkLst>
            <pc:docMk/>
            <pc:sldMk cId="1934744661" sldId="317"/>
            <ac:spMk id="10" creationId="{CB44330D-EA18-4254-AA95-EB49948539B8}"/>
          </ac:spMkLst>
        </pc:spChg>
        <pc:spChg chg="add mod">
          <ac:chgData name="Sathyanarayanan Shanmugavelu" userId="45c12ba28a986769" providerId="LiveId" clId="{5970EEF6-AA78-402E-8C99-9C912D146AA1}" dt="2019-01-27T09:20:21.146" v="1255" actId="113"/>
          <ac:spMkLst>
            <pc:docMk/>
            <pc:sldMk cId="1934744661" sldId="317"/>
            <ac:spMk id="11" creationId="{14FCD448-435B-47A2-AFF9-9F3418E80760}"/>
          </ac:spMkLst>
        </pc:spChg>
        <pc:picChg chg="add mod">
          <ac:chgData name="Sathyanarayanan Shanmugavelu" userId="45c12ba28a986769" providerId="LiveId" clId="{5970EEF6-AA78-402E-8C99-9C912D146AA1}" dt="2019-01-27T09:20:10.682" v="1251" actId="26606"/>
          <ac:picMkLst>
            <pc:docMk/>
            <pc:sldMk cId="1934744661" sldId="317"/>
            <ac:picMk id="2" creationId="{2BBCAC9C-389B-4890-AEAA-7B3E188D1180}"/>
          </ac:picMkLst>
        </pc:picChg>
      </pc:sldChg>
      <pc:sldChg chg="add del">
        <pc:chgData name="Sathyanarayanan Shanmugavelu" userId="45c12ba28a986769" providerId="LiveId" clId="{5970EEF6-AA78-402E-8C99-9C912D146AA1}" dt="2019-01-27T09:29:27.508" v="1434"/>
        <pc:sldMkLst>
          <pc:docMk/>
          <pc:sldMk cId="2214296765" sldId="317"/>
        </pc:sldMkLst>
      </pc:sldChg>
      <pc:sldChg chg="delSp add del setBg delDesignElem">
        <pc:chgData name="Sathyanarayanan Shanmugavelu" userId="45c12ba28a986769" providerId="LiveId" clId="{5970EEF6-AA78-402E-8C99-9C912D146AA1}" dt="2019-01-27T09:27:56.507" v="1432" actId="2696"/>
        <pc:sldMkLst>
          <pc:docMk/>
          <pc:sldMk cId="2349903920" sldId="317"/>
        </pc:sldMkLst>
        <pc:spChg chg="del">
          <ac:chgData name="Sathyanarayanan Shanmugavelu" userId="45c12ba28a986769" providerId="LiveId" clId="{5970EEF6-AA78-402E-8C99-9C912D146AA1}" dt="2019-01-27T09:20:33.861" v="1258"/>
          <ac:spMkLst>
            <pc:docMk/>
            <pc:sldMk cId="2349903920" sldId="317"/>
            <ac:spMk id="8" creationId="{32BC26D8-82FB-445E-AA49-62A77D7C1EE0}"/>
          </ac:spMkLst>
        </pc:spChg>
        <pc:spChg chg="del">
          <ac:chgData name="Sathyanarayanan Shanmugavelu" userId="45c12ba28a986769" providerId="LiveId" clId="{5970EEF6-AA78-402E-8C99-9C912D146AA1}" dt="2019-01-27T09:20:33.861" v="1258"/>
          <ac:spMkLst>
            <pc:docMk/>
            <pc:sldMk cId="2349903920" sldId="317"/>
            <ac:spMk id="10" creationId="{CB44330D-EA18-4254-AA95-EB49948539B8}"/>
          </ac:spMkLst>
        </pc:spChg>
      </pc:sldChg>
      <pc:sldChg chg="addSp delSp modSp add del mod setBg setClrOvrMap">
        <pc:chgData name="Sathyanarayanan Shanmugavelu" userId="45c12ba28a986769" providerId="LiveId" clId="{5970EEF6-AA78-402E-8C99-9C912D146AA1}" dt="2019-01-27T09:29:40.871" v="1438"/>
        <pc:sldMkLst>
          <pc:docMk/>
          <pc:sldMk cId="3502066507" sldId="318"/>
        </pc:sldMkLst>
        <pc:spChg chg="add del mod">
          <ac:chgData name="Sathyanarayanan Shanmugavelu" userId="45c12ba28a986769" providerId="LiveId" clId="{5970EEF6-AA78-402E-8C99-9C912D146AA1}" dt="2019-01-27T09:24:34.151" v="1277" actId="478"/>
          <ac:spMkLst>
            <pc:docMk/>
            <pc:sldMk cId="3502066507" sldId="318"/>
            <ac:spMk id="5" creationId="{A2EC85A1-6ACF-4D1C-9867-D10217764AFC}"/>
          </ac:spMkLst>
        </pc:spChg>
        <pc:spChg chg="add mod ord">
          <ac:chgData name="Sathyanarayanan Shanmugavelu" userId="45c12ba28a986769" providerId="LiveId" clId="{5970EEF6-AA78-402E-8C99-9C912D146AA1}" dt="2019-01-27T09:27:33.807" v="1431" actId="122"/>
          <ac:spMkLst>
            <pc:docMk/>
            <pc:sldMk cId="3502066507" sldId="318"/>
            <ac:spMk id="6" creationId="{FE8459A3-3B45-49B7-8C97-BF1EB4256EA8}"/>
          </ac:spMkLst>
        </pc:spChg>
        <pc:spChg chg="add del mod">
          <ac:chgData name="Sathyanarayanan Shanmugavelu" userId="45c12ba28a986769" providerId="LiveId" clId="{5970EEF6-AA78-402E-8C99-9C912D146AA1}" dt="2019-01-27T09:26:32.540" v="1403"/>
          <ac:spMkLst>
            <pc:docMk/>
            <pc:sldMk cId="3502066507" sldId="318"/>
            <ac:spMk id="7" creationId="{EF1BE26E-69D1-4AE6-97EA-A160F9183372}"/>
          </ac:spMkLst>
        </pc:spChg>
        <pc:spChg chg="add del">
          <ac:chgData name="Sathyanarayanan Shanmugavelu" userId="45c12ba28a986769" providerId="LiveId" clId="{5970EEF6-AA78-402E-8C99-9C912D146AA1}" dt="2019-01-27T09:27:05.099" v="1422" actId="26606"/>
          <ac:spMkLst>
            <pc:docMk/>
            <pc:sldMk cId="3502066507" sldId="318"/>
            <ac:spMk id="8" creationId="{A9F529C3-C941-49FD-8C67-82F134F64BDB}"/>
          </ac:spMkLst>
        </pc:spChg>
        <pc:spChg chg="add del">
          <ac:chgData name="Sathyanarayanan Shanmugavelu" userId="45c12ba28a986769" providerId="LiveId" clId="{5970EEF6-AA78-402E-8C99-9C912D146AA1}" dt="2019-01-27T09:27:05.099" v="1422" actId="26606"/>
          <ac:spMkLst>
            <pc:docMk/>
            <pc:sldMk cId="3502066507" sldId="318"/>
            <ac:spMk id="10" creationId="{20586029-32A0-47E5-9AEC-AE3ABA6B94D0}"/>
          </ac:spMkLst>
        </pc:spChg>
        <pc:spChg chg="add">
          <ac:chgData name="Sathyanarayanan Shanmugavelu" userId="45c12ba28a986769" providerId="LiveId" clId="{5970EEF6-AA78-402E-8C99-9C912D146AA1}" dt="2019-01-27T09:27:05.099" v="1422" actId="26606"/>
          <ac:spMkLst>
            <pc:docMk/>
            <pc:sldMk cId="3502066507" sldId="318"/>
            <ac:spMk id="17" creationId="{C18DD249-7BAF-43E4-96D2-897DF8277025}"/>
          </ac:spMkLst>
        </pc:spChg>
        <pc:spChg chg="add">
          <ac:chgData name="Sathyanarayanan Shanmugavelu" userId="45c12ba28a986769" providerId="LiveId" clId="{5970EEF6-AA78-402E-8C99-9C912D146AA1}" dt="2019-01-27T09:27:05.099" v="1422" actId="26606"/>
          <ac:spMkLst>
            <pc:docMk/>
            <pc:sldMk cId="3502066507" sldId="318"/>
            <ac:spMk id="19" creationId="{93709A93-4FBF-496D-9228-3D3DBCF5064D}"/>
          </ac:spMkLst>
        </pc:spChg>
        <pc:spChg chg="add">
          <ac:chgData name="Sathyanarayanan Shanmugavelu" userId="45c12ba28a986769" providerId="LiveId" clId="{5970EEF6-AA78-402E-8C99-9C912D146AA1}" dt="2019-01-27T09:27:05.099" v="1422" actId="26606"/>
          <ac:spMkLst>
            <pc:docMk/>
            <pc:sldMk cId="3502066507" sldId="318"/>
            <ac:spMk id="21" creationId="{AC6F8F5A-EAFE-459F-8F54-9D86D539F12E}"/>
          </ac:spMkLst>
        </pc:spChg>
        <pc:spChg chg="add">
          <ac:chgData name="Sathyanarayanan Shanmugavelu" userId="45c12ba28a986769" providerId="LiveId" clId="{5970EEF6-AA78-402E-8C99-9C912D146AA1}" dt="2019-01-27T09:27:05.099" v="1422" actId="26606"/>
          <ac:spMkLst>
            <pc:docMk/>
            <pc:sldMk cId="3502066507" sldId="318"/>
            <ac:spMk id="23" creationId="{C3FD65E3-4E8F-40F8-B00F-C3CA65D8A3BE}"/>
          </ac:spMkLst>
        </pc:spChg>
        <pc:spChg chg="add">
          <ac:chgData name="Sathyanarayanan Shanmugavelu" userId="45c12ba28a986769" providerId="LiveId" clId="{5970EEF6-AA78-402E-8C99-9C912D146AA1}" dt="2019-01-27T09:27:05.099" v="1422" actId="26606"/>
          <ac:spMkLst>
            <pc:docMk/>
            <pc:sldMk cId="3502066507" sldId="318"/>
            <ac:spMk id="25" creationId="{5DFA2231-FFDF-4250-983C-D460855A37B8}"/>
          </ac:spMkLst>
        </pc:spChg>
        <pc:picChg chg="add mod">
          <ac:chgData name="Sathyanarayanan Shanmugavelu" userId="45c12ba28a986769" providerId="LiveId" clId="{5970EEF6-AA78-402E-8C99-9C912D146AA1}" dt="2019-01-27T09:27:05.099" v="1422" actId="26606"/>
          <ac:picMkLst>
            <pc:docMk/>
            <pc:sldMk cId="3502066507" sldId="318"/>
            <ac:picMk id="2" creationId="{D4B76F03-36E7-47D8-AAB5-FBBC6DF3A541}"/>
          </ac:picMkLst>
        </pc:picChg>
        <pc:picChg chg="add mod ord">
          <ac:chgData name="Sathyanarayanan Shanmugavelu" userId="45c12ba28a986769" providerId="LiveId" clId="{5970EEF6-AA78-402E-8C99-9C912D146AA1}" dt="2019-01-27T09:27:23.297" v="1427" actId="14100"/>
          <ac:picMkLst>
            <pc:docMk/>
            <pc:sldMk cId="3502066507" sldId="318"/>
            <ac:picMk id="3" creationId="{ABD6AD83-222E-458E-AA67-4F3305FCFB78}"/>
          </ac:picMkLst>
        </pc:picChg>
        <pc:picChg chg="add mod ord">
          <ac:chgData name="Sathyanarayanan Shanmugavelu" userId="45c12ba28a986769" providerId="LiveId" clId="{5970EEF6-AA78-402E-8C99-9C912D146AA1}" dt="2019-01-27T09:27:26.288" v="1429" actId="14100"/>
          <ac:picMkLst>
            <pc:docMk/>
            <pc:sldMk cId="3502066507" sldId="318"/>
            <ac:picMk id="4" creationId="{3804F7F8-A46D-4029-B29B-04C7C3E23E7B}"/>
          </ac:picMkLst>
        </pc:picChg>
        <pc:picChg chg="add del">
          <ac:chgData name="Sathyanarayanan Shanmugavelu" userId="45c12ba28a986769" providerId="LiveId" clId="{5970EEF6-AA78-402E-8C99-9C912D146AA1}" dt="2019-01-27T09:29:40.871" v="1438"/>
          <ac:picMkLst>
            <pc:docMk/>
            <pc:sldMk cId="3502066507" sldId="318"/>
            <ac:picMk id="9" creationId="{F83C5DB5-2F3B-4E0E-9A4F-8368A80EEE4B}"/>
          </ac:picMkLst>
        </pc:picChg>
        <pc:cxnChg chg="add del">
          <ac:chgData name="Sathyanarayanan Shanmugavelu" userId="45c12ba28a986769" providerId="LiveId" clId="{5970EEF6-AA78-402E-8C99-9C912D146AA1}" dt="2019-01-27T09:27:05.099" v="1422" actId="26606"/>
          <ac:cxnSpMkLst>
            <pc:docMk/>
            <pc:sldMk cId="3502066507" sldId="318"/>
            <ac:cxnSpMk id="12" creationId="{8C730EAB-A532-4295-A302-FB4B90DB9F5E}"/>
          </ac:cxnSpMkLst>
        </pc:cxnChg>
      </pc:sldChg>
      <pc:sldChg chg="addSp delSp modSp add mod setBg setClrOvrMap delDesignElem">
        <pc:chgData name="Sathyanarayanan Shanmugavelu" userId="45c12ba28a986769" providerId="LiveId" clId="{5970EEF6-AA78-402E-8C99-9C912D146AA1}" dt="2019-01-27T09:34:03.157" v="1554" actId="26606"/>
        <pc:sldMkLst>
          <pc:docMk/>
          <pc:sldMk cId="2855620288" sldId="319"/>
        </pc:sldMkLst>
        <pc:spChg chg="mod">
          <ac:chgData name="Sathyanarayanan Shanmugavelu" userId="45c12ba28a986769" providerId="LiveId" clId="{5970EEF6-AA78-402E-8C99-9C912D146AA1}" dt="2019-01-27T09:34:03.157" v="1554" actId="26606"/>
          <ac:spMkLst>
            <pc:docMk/>
            <pc:sldMk cId="2855620288" sldId="319"/>
            <ac:spMk id="6" creationId="{FE8459A3-3B45-49B7-8C97-BF1EB4256EA8}"/>
          </ac:spMkLst>
        </pc:spChg>
        <pc:spChg chg="add del">
          <ac:chgData name="Sathyanarayanan Shanmugavelu" userId="45c12ba28a986769" providerId="LiveId" clId="{5970EEF6-AA78-402E-8C99-9C912D146AA1}" dt="2019-01-27T09:33:04.386" v="1550" actId="26606"/>
          <ac:spMkLst>
            <pc:docMk/>
            <pc:sldMk cId="2855620288" sldId="319"/>
            <ac:spMk id="14" creationId="{823AC064-BC96-4F32-8AE1-B2FD38754823}"/>
          </ac:spMkLst>
        </pc:spChg>
        <pc:spChg chg="del">
          <ac:chgData name="Sathyanarayanan Shanmugavelu" userId="45c12ba28a986769" providerId="LiveId" clId="{5970EEF6-AA78-402E-8C99-9C912D146AA1}" dt="2019-01-27T09:29:46.755" v="1440"/>
          <ac:spMkLst>
            <pc:docMk/>
            <pc:sldMk cId="2855620288" sldId="319"/>
            <ac:spMk id="17" creationId="{C18DD249-7BAF-43E4-96D2-897DF8277025}"/>
          </ac:spMkLst>
        </pc:spChg>
        <pc:spChg chg="del">
          <ac:chgData name="Sathyanarayanan Shanmugavelu" userId="45c12ba28a986769" providerId="LiveId" clId="{5970EEF6-AA78-402E-8C99-9C912D146AA1}" dt="2019-01-27T09:29:46.755" v="1440"/>
          <ac:spMkLst>
            <pc:docMk/>
            <pc:sldMk cId="2855620288" sldId="319"/>
            <ac:spMk id="19" creationId="{93709A93-4FBF-496D-9228-3D3DBCF5064D}"/>
          </ac:spMkLst>
        </pc:spChg>
        <pc:spChg chg="add del">
          <ac:chgData name="Sathyanarayanan Shanmugavelu" userId="45c12ba28a986769" providerId="LiveId" clId="{5970EEF6-AA78-402E-8C99-9C912D146AA1}" dt="2019-01-27T09:34:03.157" v="1554" actId="26606"/>
          <ac:spMkLst>
            <pc:docMk/>
            <pc:sldMk cId="2855620288" sldId="319"/>
            <ac:spMk id="20" creationId="{0700D48D-C9AA-4000-A912-29A4FEA98A9F}"/>
          </ac:spMkLst>
        </pc:spChg>
        <pc:spChg chg="del">
          <ac:chgData name="Sathyanarayanan Shanmugavelu" userId="45c12ba28a986769" providerId="LiveId" clId="{5970EEF6-AA78-402E-8C99-9C912D146AA1}" dt="2019-01-27T09:29:46.755" v="1440"/>
          <ac:spMkLst>
            <pc:docMk/>
            <pc:sldMk cId="2855620288" sldId="319"/>
            <ac:spMk id="21" creationId="{AC6F8F5A-EAFE-459F-8F54-9D86D539F12E}"/>
          </ac:spMkLst>
        </pc:spChg>
        <pc:spChg chg="del">
          <ac:chgData name="Sathyanarayanan Shanmugavelu" userId="45c12ba28a986769" providerId="LiveId" clId="{5970EEF6-AA78-402E-8C99-9C912D146AA1}" dt="2019-01-27T09:29:46.755" v="1440"/>
          <ac:spMkLst>
            <pc:docMk/>
            <pc:sldMk cId="2855620288" sldId="319"/>
            <ac:spMk id="23" creationId="{C3FD65E3-4E8F-40F8-B00F-C3CA65D8A3BE}"/>
          </ac:spMkLst>
        </pc:spChg>
        <pc:spChg chg="del">
          <ac:chgData name="Sathyanarayanan Shanmugavelu" userId="45c12ba28a986769" providerId="LiveId" clId="{5970EEF6-AA78-402E-8C99-9C912D146AA1}" dt="2019-01-27T09:29:46.755" v="1440"/>
          <ac:spMkLst>
            <pc:docMk/>
            <pc:sldMk cId="2855620288" sldId="319"/>
            <ac:spMk id="25" creationId="{5DFA2231-FFDF-4250-983C-D460855A37B8}"/>
          </ac:spMkLst>
        </pc:spChg>
        <pc:spChg chg="add">
          <ac:chgData name="Sathyanarayanan Shanmugavelu" userId="45c12ba28a986769" providerId="LiveId" clId="{5970EEF6-AA78-402E-8C99-9C912D146AA1}" dt="2019-01-27T09:34:03.157" v="1554" actId="26606"/>
          <ac:spMkLst>
            <pc:docMk/>
            <pc:sldMk cId="2855620288" sldId="319"/>
            <ac:spMk id="29" creationId="{C18DD249-7BAF-43E4-96D2-897DF8277025}"/>
          </ac:spMkLst>
        </pc:spChg>
        <pc:spChg chg="add">
          <ac:chgData name="Sathyanarayanan Shanmugavelu" userId="45c12ba28a986769" providerId="LiveId" clId="{5970EEF6-AA78-402E-8C99-9C912D146AA1}" dt="2019-01-27T09:34:03.157" v="1554" actId="26606"/>
          <ac:spMkLst>
            <pc:docMk/>
            <pc:sldMk cId="2855620288" sldId="319"/>
            <ac:spMk id="31" creationId="{93709A93-4FBF-496D-9228-3D3DBCF5064D}"/>
          </ac:spMkLst>
        </pc:spChg>
        <pc:spChg chg="add">
          <ac:chgData name="Sathyanarayanan Shanmugavelu" userId="45c12ba28a986769" providerId="LiveId" clId="{5970EEF6-AA78-402E-8C99-9C912D146AA1}" dt="2019-01-27T09:34:03.157" v="1554" actId="26606"/>
          <ac:spMkLst>
            <pc:docMk/>
            <pc:sldMk cId="2855620288" sldId="319"/>
            <ac:spMk id="33" creationId="{AC6F8F5A-EAFE-459F-8F54-9D86D539F12E}"/>
          </ac:spMkLst>
        </pc:spChg>
        <pc:spChg chg="add">
          <ac:chgData name="Sathyanarayanan Shanmugavelu" userId="45c12ba28a986769" providerId="LiveId" clId="{5970EEF6-AA78-402E-8C99-9C912D146AA1}" dt="2019-01-27T09:34:03.157" v="1554" actId="26606"/>
          <ac:spMkLst>
            <pc:docMk/>
            <pc:sldMk cId="2855620288" sldId="319"/>
            <ac:spMk id="35" creationId="{C3FD65E3-4E8F-40F8-B00F-C3CA65D8A3BE}"/>
          </ac:spMkLst>
        </pc:spChg>
        <pc:spChg chg="add">
          <ac:chgData name="Sathyanarayanan Shanmugavelu" userId="45c12ba28a986769" providerId="LiveId" clId="{5970EEF6-AA78-402E-8C99-9C912D146AA1}" dt="2019-01-27T09:34:03.157" v="1554" actId="26606"/>
          <ac:spMkLst>
            <pc:docMk/>
            <pc:sldMk cId="2855620288" sldId="319"/>
            <ac:spMk id="37" creationId="{5DFA2231-FFDF-4250-983C-D460855A37B8}"/>
          </ac:spMkLst>
        </pc:spChg>
        <pc:picChg chg="del">
          <ac:chgData name="Sathyanarayanan Shanmugavelu" userId="45c12ba28a986769" providerId="LiveId" clId="{5970EEF6-AA78-402E-8C99-9C912D146AA1}" dt="2019-01-27T09:29:59.122" v="1442" actId="478"/>
          <ac:picMkLst>
            <pc:docMk/>
            <pc:sldMk cId="2855620288" sldId="319"/>
            <ac:picMk id="2" creationId="{D4B76F03-36E7-47D8-AAB5-FBBC6DF3A541}"/>
          </ac:picMkLst>
        </pc:picChg>
        <pc:picChg chg="del">
          <ac:chgData name="Sathyanarayanan Shanmugavelu" userId="45c12ba28a986769" providerId="LiveId" clId="{5970EEF6-AA78-402E-8C99-9C912D146AA1}" dt="2019-01-27T09:30:01.068" v="1444" actId="478"/>
          <ac:picMkLst>
            <pc:docMk/>
            <pc:sldMk cId="2855620288" sldId="319"/>
            <ac:picMk id="3" creationId="{ABD6AD83-222E-458E-AA67-4F3305FCFB78}"/>
          </ac:picMkLst>
        </pc:picChg>
        <pc:picChg chg="del">
          <ac:chgData name="Sathyanarayanan Shanmugavelu" userId="45c12ba28a986769" providerId="LiveId" clId="{5970EEF6-AA78-402E-8C99-9C912D146AA1}" dt="2019-01-27T09:30:01.457" v="1445" actId="478"/>
          <ac:picMkLst>
            <pc:docMk/>
            <pc:sldMk cId="2855620288" sldId="319"/>
            <ac:picMk id="4" creationId="{3804F7F8-A46D-4029-B29B-04C7C3E23E7B}"/>
          </ac:picMkLst>
        </pc:picChg>
        <pc:picChg chg="add mod ord">
          <ac:chgData name="Sathyanarayanan Shanmugavelu" userId="45c12ba28a986769" providerId="LiveId" clId="{5970EEF6-AA78-402E-8C99-9C912D146AA1}" dt="2019-01-27T09:34:03.157" v="1554" actId="26606"/>
          <ac:picMkLst>
            <pc:docMk/>
            <pc:sldMk cId="2855620288" sldId="319"/>
            <ac:picMk id="5" creationId="{325C112E-7330-4D7C-ADE8-93B6E16B1BFB}"/>
          </ac:picMkLst>
        </pc:picChg>
        <pc:picChg chg="add mod">
          <ac:chgData name="Sathyanarayanan Shanmugavelu" userId="45c12ba28a986769" providerId="LiveId" clId="{5970EEF6-AA78-402E-8C99-9C912D146AA1}" dt="2019-01-27T09:34:03.157" v="1554" actId="26606"/>
          <ac:picMkLst>
            <pc:docMk/>
            <pc:sldMk cId="2855620288" sldId="319"/>
            <ac:picMk id="7" creationId="{E8094DBF-803C-469A-ADD1-86842ADF8D75}"/>
          </ac:picMkLst>
        </pc:picChg>
        <pc:picChg chg="mod ord">
          <ac:chgData name="Sathyanarayanan Shanmugavelu" userId="45c12ba28a986769" providerId="LiveId" clId="{5970EEF6-AA78-402E-8C99-9C912D146AA1}" dt="2019-01-27T09:34:03.157" v="1554" actId="26606"/>
          <ac:picMkLst>
            <pc:docMk/>
            <pc:sldMk cId="2855620288" sldId="319"/>
            <ac:picMk id="9" creationId="{F83C5DB5-2F3B-4E0E-9A4F-8368A80EEE4B}"/>
          </ac:picMkLst>
        </pc:picChg>
        <pc:cxnChg chg="add del">
          <ac:chgData name="Sathyanarayanan Shanmugavelu" userId="45c12ba28a986769" providerId="LiveId" clId="{5970EEF6-AA78-402E-8C99-9C912D146AA1}" dt="2019-01-27T09:33:04.386" v="1550" actId="26606"/>
          <ac:cxnSpMkLst>
            <pc:docMk/>
            <pc:sldMk cId="2855620288" sldId="319"/>
            <ac:cxnSpMk id="16" creationId="{7E7C77BC-7138-40B1-A15B-20F57A494629}"/>
          </ac:cxnSpMkLst>
        </pc:cxnChg>
        <pc:cxnChg chg="add del">
          <ac:chgData name="Sathyanarayanan Shanmugavelu" userId="45c12ba28a986769" providerId="LiveId" clId="{5970EEF6-AA78-402E-8C99-9C912D146AA1}" dt="2019-01-27T09:33:04.386" v="1550" actId="26606"/>
          <ac:cxnSpMkLst>
            <pc:docMk/>
            <pc:sldMk cId="2855620288" sldId="319"/>
            <ac:cxnSpMk id="18" creationId="{DB146403-F3D6-484B-B2ED-97F9565D0370}"/>
          </ac:cxnSpMkLst>
        </pc:cxnChg>
        <pc:cxnChg chg="add del">
          <ac:chgData name="Sathyanarayanan Shanmugavelu" userId="45c12ba28a986769" providerId="LiveId" clId="{5970EEF6-AA78-402E-8C99-9C912D146AA1}" dt="2019-01-27T09:34:03.157" v="1554" actId="26606"/>
          <ac:cxnSpMkLst>
            <pc:docMk/>
            <pc:sldMk cId="2855620288" sldId="319"/>
            <ac:cxnSpMk id="22" creationId="{805E69BC-D844-4AB5-9E35-ED458EE29655}"/>
          </ac:cxnSpMkLst>
        </pc:cxnChg>
        <pc:cxnChg chg="add del">
          <ac:chgData name="Sathyanarayanan Shanmugavelu" userId="45c12ba28a986769" providerId="LiveId" clId="{5970EEF6-AA78-402E-8C99-9C912D146AA1}" dt="2019-01-27T09:34:03.157" v="1554" actId="26606"/>
          <ac:cxnSpMkLst>
            <pc:docMk/>
            <pc:sldMk cId="2855620288" sldId="319"/>
            <ac:cxnSpMk id="24" creationId="{4312C673-8179-457E-AD2A-D1FAE4CC961A}"/>
          </ac:cxnSpMkLst>
        </pc:cxnChg>
      </pc:sldChg>
      <pc:sldChg chg="addSp delSp modSp add mod setBg delDesignElem">
        <pc:chgData name="Sathyanarayanan Shanmugavelu" userId="45c12ba28a986769" providerId="LiveId" clId="{5970EEF6-AA78-402E-8C99-9C912D146AA1}" dt="2019-01-27T09:43:07.761" v="1740" actId="20577"/>
        <pc:sldMkLst>
          <pc:docMk/>
          <pc:sldMk cId="294199353" sldId="320"/>
        </pc:sldMkLst>
        <pc:spChg chg="del mod">
          <ac:chgData name="Sathyanarayanan Shanmugavelu" userId="45c12ba28a986769" providerId="LiveId" clId="{5970EEF6-AA78-402E-8C99-9C912D146AA1}" dt="2019-01-27T09:40:37.715" v="1713"/>
          <ac:spMkLst>
            <pc:docMk/>
            <pc:sldMk cId="294199353" sldId="320"/>
            <ac:spMk id="6" creationId="{FE8459A3-3B45-49B7-8C97-BF1EB4256EA8}"/>
          </ac:spMkLst>
        </pc:spChg>
        <pc:spChg chg="add mod">
          <ac:chgData name="Sathyanarayanan Shanmugavelu" userId="45c12ba28a986769" providerId="LiveId" clId="{5970EEF6-AA78-402E-8C99-9C912D146AA1}" dt="2019-01-27T09:43:07.761" v="1740" actId="20577"/>
          <ac:spMkLst>
            <pc:docMk/>
            <pc:sldMk cId="294199353" sldId="320"/>
            <ac:spMk id="11" creationId="{47521795-4D73-4A30-B0D4-95E5F6FE13C3}"/>
          </ac:spMkLst>
        </pc:spChg>
        <pc:spChg chg="add del">
          <ac:chgData name="Sathyanarayanan Shanmugavelu" userId="45c12ba28a986769" providerId="LiveId" clId="{5970EEF6-AA78-402E-8C99-9C912D146AA1}" dt="2019-01-27T09:42:58.069" v="1736" actId="26606"/>
          <ac:spMkLst>
            <pc:docMk/>
            <pc:sldMk cId="294199353" sldId="320"/>
            <ac:spMk id="16" creationId="{6753252F-4873-4F63-801D-CC719279A7D5}"/>
          </ac:spMkLst>
        </pc:spChg>
        <pc:spChg chg="add del">
          <ac:chgData name="Sathyanarayanan Shanmugavelu" userId="45c12ba28a986769" providerId="LiveId" clId="{5970EEF6-AA78-402E-8C99-9C912D146AA1}" dt="2019-01-27T09:42:58.069" v="1736" actId="26606"/>
          <ac:spMkLst>
            <pc:docMk/>
            <pc:sldMk cId="294199353" sldId="320"/>
            <ac:spMk id="18" creationId="{047C8CCB-F95D-4249-92DD-651249D3535A}"/>
          </ac:spMkLst>
        </pc:spChg>
        <pc:spChg chg="add del">
          <ac:chgData name="Sathyanarayanan Shanmugavelu" userId="45c12ba28a986769" providerId="LiveId" clId="{5970EEF6-AA78-402E-8C99-9C912D146AA1}" dt="2019-01-27T09:42:53.099" v="1731" actId="26606"/>
          <ac:spMkLst>
            <pc:docMk/>
            <pc:sldMk cId="294199353" sldId="320"/>
            <ac:spMk id="23" creationId="{AB45A142-4255-493C-8284-5D566C121B10}"/>
          </ac:spMkLst>
        </pc:spChg>
        <pc:spChg chg="add del">
          <ac:chgData name="Sathyanarayanan Shanmugavelu" userId="45c12ba28a986769" providerId="LiveId" clId="{5970EEF6-AA78-402E-8C99-9C912D146AA1}" dt="2019-01-27T09:42:53.888" v="1733" actId="26606"/>
          <ac:spMkLst>
            <pc:docMk/>
            <pc:sldMk cId="294199353" sldId="320"/>
            <ac:spMk id="27" creationId="{156189E5-8A3E-4CFD-B71B-CCD0F8495E56}"/>
          </ac:spMkLst>
        </pc:spChg>
        <pc:spChg chg="add del">
          <ac:chgData name="Sathyanarayanan Shanmugavelu" userId="45c12ba28a986769" providerId="LiveId" clId="{5970EEF6-AA78-402E-8C99-9C912D146AA1}" dt="2019-01-27T09:42:53.888" v="1733" actId="26606"/>
          <ac:spMkLst>
            <pc:docMk/>
            <pc:sldMk cId="294199353" sldId="320"/>
            <ac:spMk id="28" creationId="{BE95D989-81FA-4BAD-9AD5-E46CEDA91B36}"/>
          </ac:spMkLst>
        </pc:spChg>
        <pc:spChg chg="del">
          <ac:chgData name="Sathyanarayanan Shanmugavelu" userId="45c12ba28a986769" providerId="LiveId" clId="{5970EEF6-AA78-402E-8C99-9C912D146AA1}" dt="2019-01-27T09:38:39.736" v="1556"/>
          <ac:spMkLst>
            <pc:docMk/>
            <pc:sldMk cId="294199353" sldId="320"/>
            <ac:spMk id="29" creationId="{C18DD249-7BAF-43E4-96D2-897DF8277025}"/>
          </ac:spMkLst>
        </pc:spChg>
        <pc:spChg chg="add del">
          <ac:chgData name="Sathyanarayanan Shanmugavelu" userId="45c12ba28a986769" providerId="LiveId" clId="{5970EEF6-AA78-402E-8C99-9C912D146AA1}" dt="2019-01-27T09:42:58.061" v="1735" actId="26606"/>
          <ac:spMkLst>
            <pc:docMk/>
            <pc:sldMk cId="294199353" sldId="320"/>
            <ac:spMk id="30" creationId="{1707FC24-6981-43D9-B525-C7832BA22463}"/>
          </ac:spMkLst>
        </pc:spChg>
        <pc:spChg chg="del">
          <ac:chgData name="Sathyanarayanan Shanmugavelu" userId="45c12ba28a986769" providerId="LiveId" clId="{5970EEF6-AA78-402E-8C99-9C912D146AA1}" dt="2019-01-27T09:38:39.736" v="1556"/>
          <ac:spMkLst>
            <pc:docMk/>
            <pc:sldMk cId="294199353" sldId="320"/>
            <ac:spMk id="31" creationId="{93709A93-4FBF-496D-9228-3D3DBCF5064D}"/>
          </ac:spMkLst>
        </pc:spChg>
        <pc:spChg chg="add">
          <ac:chgData name="Sathyanarayanan Shanmugavelu" userId="45c12ba28a986769" providerId="LiveId" clId="{5970EEF6-AA78-402E-8C99-9C912D146AA1}" dt="2019-01-27T09:42:58.069" v="1736" actId="26606"/>
          <ac:spMkLst>
            <pc:docMk/>
            <pc:sldMk cId="294199353" sldId="320"/>
            <ac:spMk id="32" creationId="{6753252F-4873-4F63-801D-CC719279A7D5}"/>
          </ac:spMkLst>
        </pc:spChg>
        <pc:spChg chg="del">
          <ac:chgData name="Sathyanarayanan Shanmugavelu" userId="45c12ba28a986769" providerId="LiveId" clId="{5970EEF6-AA78-402E-8C99-9C912D146AA1}" dt="2019-01-27T09:38:39.736" v="1556"/>
          <ac:spMkLst>
            <pc:docMk/>
            <pc:sldMk cId="294199353" sldId="320"/>
            <ac:spMk id="33" creationId="{AC6F8F5A-EAFE-459F-8F54-9D86D539F12E}"/>
          </ac:spMkLst>
        </pc:spChg>
        <pc:spChg chg="add">
          <ac:chgData name="Sathyanarayanan Shanmugavelu" userId="45c12ba28a986769" providerId="LiveId" clId="{5970EEF6-AA78-402E-8C99-9C912D146AA1}" dt="2019-01-27T09:42:58.069" v="1736" actId="26606"/>
          <ac:spMkLst>
            <pc:docMk/>
            <pc:sldMk cId="294199353" sldId="320"/>
            <ac:spMk id="34" creationId="{047C8CCB-F95D-4249-92DD-651249D3535A}"/>
          </ac:spMkLst>
        </pc:spChg>
        <pc:spChg chg="del">
          <ac:chgData name="Sathyanarayanan Shanmugavelu" userId="45c12ba28a986769" providerId="LiveId" clId="{5970EEF6-AA78-402E-8C99-9C912D146AA1}" dt="2019-01-27T09:38:39.736" v="1556"/>
          <ac:spMkLst>
            <pc:docMk/>
            <pc:sldMk cId="294199353" sldId="320"/>
            <ac:spMk id="35" creationId="{C3FD65E3-4E8F-40F8-B00F-C3CA65D8A3BE}"/>
          </ac:spMkLst>
        </pc:spChg>
        <pc:spChg chg="del">
          <ac:chgData name="Sathyanarayanan Shanmugavelu" userId="45c12ba28a986769" providerId="LiveId" clId="{5970EEF6-AA78-402E-8C99-9C912D146AA1}" dt="2019-01-27T09:38:39.736" v="1556"/>
          <ac:spMkLst>
            <pc:docMk/>
            <pc:sldMk cId="294199353" sldId="320"/>
            <ac:spMk id="37" creationId="{5DFA2231-FFDF-4250-983C-D460855A37B8}"/>
          </ac:spMkLst>
        </pc:spChg>
        <pc:picChg chg="add mod">
          <ac:chgData name="Sathyanarayanan Shanmugavelu" userId="45c12ba28a986769" providerId="LiveId" clId="{5970EEF6-AA78-402E-8C99-9C912D146AA1}" dt="2019-01-27T09:42:58.069" v="1736" actId="26606"/>
          <ac:picMkLst>
            <pc:docMk/>
            <pc:sldMk cId="294199353" sldId="320"/>
            <ac:picMk id="2" creationId="{49265078-E447-4ADA-BE5A-180225723119}"/>
          </ac:picMkLst>
        </pc:picChg>
        <pc:picChg chg="del">
          <ac:chgData name="Sathyanarayanan Shanmugavelu" userId="45c12ba28a986769" providerId="LiveId" clId="{5970EEF6-AA78-402E-8C99-9C912D146AA1}" dt="2019-01-27T09:40:19.394" v="1708" actId="478"/>
          <ac:picMkLst>
            <pc:docMk/>
            <pc:sldMk cId="294199353" sldId="320"/>
            <ac:picMk id="5" creationId="{325C112E-7330-4D7C-ADE8-93B6E16B1BFB}"/>
          </ac:picMkLst>
        </pc:picChg>
        <pc:picChg chg="del">
          <ac:chgData name="Sathyanarayanan Shanmugavelu" userId="45c12ba28a986769" providerId="LiveId" clId="{5970EEF6-AA78-402E-8C99-9C912D146AA1}" dt="2019-01-27T09:40:17.251" v="1707" actId="478"/>
          <ac:picMkLst>
            <pc:docMk/>
            <pc:sldMk cId="294199353" sldId="320"/>
            <ac:picMk id="7" creationId="{E8094DBF-803C-469A-ADD1-86842ADF8D75}"/>
          </ac:picMkLst>
        </pc:picChg>
        <pc:picChg chg="del mod ord">
          <ac:chgData name="Sathyanarayanan Shanmugavelu" userId="45c12ba28a986769" providerId="LiveId" clId="{5970EEF6-AA78-402E-8C99-9C912D146AA1}" dt="2019-01-27T09:41:43.647" v="1726" actId="478"/>
          <ac:picMkLst>
            <pc:docMk/>
            <pc:sldMk cId="294199353" sldId="320"/>
            <ac:picMk id="9" creationId="{F83C5DB5-2F3B-4E0E-9A4F-8368A80EEE4B}"/>
          </ac:picMkLst>
        </pc:picChg>
        <pc:cxnChg chg="add del">
          <ac:chgData name="Sathyanarayanan Shanmugavelu" userId="45c12ba28a986769" providerId="LiveId" clId="{5970EEF6-AA78-402E-8C99-9C912D146AA1}" dt="2019-01-27T09:42:53.099" v="1731" actId="26606"/>
          <ac:cxnSpMkLst>
            <pc:docMk/>
            <pc:sldMk cId="294199353" sldId="320"/>
            <ac:cxnSpMk id="25" creationId="{38FB9660-F42F-4313-BBC4-47C007FE484C}"/>
          </ac:cxnSpMkLst>
        </pc:cxnChg>
      </pc:sldChg>
      <pc:sldChg chg="addSp delSp modSp add mod setBg setClrOvrMap">
        <pc:chgData name="Sathyanarayanan Shanmugavelu" userId="45c12ba28a986769" providerId="LiveId" clId="{5970EEF6-AA78-402E-8C99-9C912D146AA1}" dt="2019-01-27T09:48:16.051" v="1839" actId="20577"/>
        <pc:sldMkLst>
          <pc:docMk/>
          <pc:sldMk cId="1180186924" sldId="321"/>
        </pc:sldMkLst>
        <pc:spChg chg="add mod">
          <ac:chgData name="Sathyanarayanan Shanmugavelu" userId="45c12ba28a986769" providerId="LiveId" clId="{5970EEF6-AA78-402E-8C99-9C912D146AA1}" dt="2019-01-27T09:48:16.051" v="1839" actId="20577"/>
          <ac:spMkLst>
            <pc:docMk/>
            <pc:sldMk cId="1180186924" sldId="321"/>
            <ac:spMk id="3" creationId="{1BF2E76D-891D-44E3-B4E3-ACF4A314E90C}"/>
          </ac:spMkLst>
        </pc:spChg>
        <pc:spChg chg="add del mod">
          <ac:chgData name="Sathyanarayanan Shanmugavelu" userId="45c12ba28a986769" providerId="LiveId" clId="{5970EEF6-AA78-402E-8C99-9C912D146AA1}" dt="2019-01-27T09:45:24.475" v="1781" actId="478"/>
          <ac:spMkLst>
            <pc:docMk/>
            <pc:sldMk cId="1180186924" sldId="321"/>
            <ac:spMk id="4" creationId="{9AC1C639-4A50-4405-89EB-193A7E343E0E}"/>
          </ac:spMkLst>
        </pc:spChg>
        <pc:spChg chg="add del">
          <ac:chgData name="Sathyanarayanan Shanmugavelu" userId="45c12ba28a986769" providerId="LiveId" clId="{5970EEF6-AA78-402E-8C99-9C912D146AA1}" dt="2019-01-27T09:46:55.033" v="1791" actId="26606"/>
          <ac:spMkLst>
            <pc:docMk/>
            <pc:sldMk cId="1180186924" sldId="321"/>
            <ac:spMk id="11" creationId="{C18DD249-7BAF-43E4-96D2-897DF8277025}"/>
          </ac:spMkLst>
        </pc:spChg>
        <pc:spChg chg="add del">
          <ac:chgData name="Sathyanarayanan Shanmugavelu" userId="45c12ba28a986769" providerId="LiveId" clId="{5970EEF6-AA78-402E-8C99-9C912D146AA1}" dt="2019-01-27T09:46:55.033" v="1791" actId="26606"/>
          <ac:spMkLst>
            <pc:docMk/>
            <pc:sldMk cId="1180186924" sldId="321"/>
            <ac:spMk id="13" creationId="{93709A93-4FBF-496D-9228-3D3DBCF5064D}"/>
          </ac:spMkLst>
        </pc:spChg>
        <pc:spChg chg="add del">
          <ac:chgData name="Sathyanarayanan Shanmugavelu" userId="45c12ba28a986769" providerId="LiveId" clId="{5970EEF6-AA78-402E-8C99-9C912D146AA1}" dt="2019-01-27T09:46:55.033" v="1791" actId="26606"/>
          <ac:spMkLst>
            <pc:docMk/>
            <pc:sldMk cId="1180186924" sldId="321"/>
            <ac:spMk id="15" creationId="{AC6F8F5A-EAFE-459F-8F54-9D86D539F12E}"/>
          </ac:spMkLst>
        </pc:spChg>
        <pc:spChg chg="add del">
          <ac:chgData name="Sathyanarayanan Shanmugavelu" userId="45c12ba28a986769" providerId="LiveId" clId="{5970EEF6-AA78-402E-8C99-9C912D146AA1}" dt="2019-01-27T09:46:55.033" v="1791" actId="26606"/>
          <ac:spMkLst>
            <pc:docMk/>
            <pc:sldMk cId="1180186924" sldId="321"/>
            <ac:spMk id="17" creationId="{C3FD65E3-4E8F-40F8-B00F-C3CA65D8A3BE}"/>
          </ac:spMkLst>
        </pc:spChg>
        <pc:spChg chg="add del">
          <ac:chgData name="Sathyanarayanan Shanmugavelu" userId="45c12ba28a986769" providerId="LiveId" clId="{5970EEF6-AA78-402E-8C99-9C912D146AA1}" dt="2019-01-27T09:46:55.033" v="1791" actId="26606"/>
          <ac:spMkLst>
            <pc:docMk/>
            <pc:sldMk cId="1180186924" sldId="321"/>
            <ac:spMk id="19" creationId="{5DFA2231-FFDF-4250-983C-D460855A37B8}"/>
          </ac:spMkLst>
        </pc:spChg>
        <pc:spChg chg="add del">
          <ac:chgData name="Sathyanarayanan Shanmugavelu" userId="45c12ba28a986769" providerId="LiveId" clId="{5970EEF6-AA78-402E-8C99-9C912D146AA1}" dt="2019-01-27T09:47:05.136" v="1793" actId="26606"/>
          <ac:spMkLst>
            <pc:docMk/>
            <pc:sldMk cId="1180186924" sldId="321"/>
            <ac:spMk id="22" creationId="{247AB924-1B87-43FC-B7C7-B112D5C51A0E}"/>
          </ac:spMkLst>
        </pc:spChg>
        <pc:spChg chg="add del">
          <ac:chgData name="Sathyanarayanan Shanmugavelu" userId="45c12ba28a986769" providerId="LiveId" clId="{5970EEF6-AA78-402E-8C99-9C912D146AA1}" dt="2019-01-27T09:47:08.179" v="1795" actId="26606"/>
          <ac:spMkLst>
            <pc:docMk/>
            <pc:sldMk cId="1180186924" sldId="321"/>
            <ac:spMk id="26" creationId="{C18DD249-7BAF-43E4-96D2-897DF8277025}"/>
          </ac:spMkLst>
        </pc:spChg>
        <pc:spChg chg="add del">
          <ac:chgData name="Sathyanarayanan Shanmugavelu" userId="45c12ba28a986769" providerId="LiveId" clId="{5970EEF6-AA78-402E-8C99-9C912D146AA1}" dt="2019-01-27T09:47:08.179" v="1795" actId="26606"/>
          <ac:spMkLst>
            <pc:docMk/>
            <pc:sldMk cId="1180186924" sldId="321"/>
            <ac:spMk id="27" creationId="{93709A93-4FBF-496D-9228-3D3DBCF5064D}"/>
          </ac:spMkLst>
        </pc:spChg>
        <pc:spChg chg="add del">
          <ac:chgData name="Sathyanarayanan Shanmugavelu" userId="45c12ba28a986769" providerId="LiveId" clId="{5970EEF6-AA78-402E-8C99-9C912D146AA1}" dt="2019-01-27T09:47:08.179" v="1795" actId="26606"/>
          <ac:spMkLst>
            <pc:docMk/>
            <pc:sldMk cId="1180186924" sldId="321"/>
            <ac:spMk id="28" creationId="{AC6F8F5A-EAFE-459F-8F54-9D86D539F12E}"/>
          </ac:spMkLst>
        </pc:spChg>
        <pc:spChg chg="add del">
          <ac:chgData name="Sathyanarayanan Shanmugavelu" userId="45c12ba28a986769" providerId="LiveId" clId="{5970EEF6-AA78-402E-8C99-9C912D146AA1}" dt="2019-01-27T09:47:08.179" v="1795" actId="26606"/>
          <ac:spMkLst>
            <pc:docMk/>
            <pc:sldMk cId="1180186924" sldId="321"/>
            <ac:spMk id="29" creationId="{C3FD65E3-4E8F-40F8-B00F-C3CA65D8A3BE}"/>
          </ac:spMkLst>
        </pc:spChg>
        <pc:spChg chg="add del">
          <ac:chgData name="Sathyanarayanan Shanmugavelu" userId="45c12ba28a986769" providerId="LiveId" clId="{5970EEF6-AA78-402E-8C99-9C912D146AA1}" dt="2019-01-27T09:47:08.179" v="1795" actId="26606"/>
          <ac:spMkLst>
            <pc:docMk/>
            <pc:sldMk cId="1180186924" sldId="321"/>
            <ac:spMk id="30" creationId="{5DFA2231-FFDF-4250-983C-D460855A37B8}"/>
          </ac:spMkLst>
        </pc:spChg>
        <pc:spChg chg="add del">
          <ac:chgData name="Sathyanarayanan Shanmugavelu" userId="45c12ba28a986769" providerId="LiveId" clId="{5970EEF6-AA78-402E-8C99-9C912D146AA1}" dt="2019-01-27T09:47:11.121" v="1797" actId="26606"/>
          <ac:spMkLst>
            <pc:docMk/>
            <pc:sldMk cId="1180186924" sldId="321"/>
            <ac:spMk id="33" creationId="{247AB924-1B87-43FC-B7C7-B112D5C51A0E}"/>
          </ac:spMkLst>
        </pc:spChg>
        <pc:spChg chg="add del">
          <ac:chgData name="Sathyanarayanan Shanmugavelu" userId="45c12ba28a986769" providerId="LiveId" clId="{5970EEF6-AA78-402E-8C99-9C912D146AA1}" dt="2019-01-27T09:47:17.130" v="1799" actId="26606"/>
          <ac:spMkLst>
            <pc:docMk/>
            <pc:sldMk cId="1180186924" sldId="321"/>
            <ac:spMk id="37" creationId="{82B0BD37-87F5-4DDB-B767-20FA06048900}"/>
          </ac:spMkLst>
        </pc:spChg>
        <pc:spChg chg="add del">
          <ac:chgData name="Sathyanarayanan Shanmugavelu" userId="45c12ba28a986769" providerId="LiveId" clId="{5970EEF6-AA78-402E-8C99-9C912D146AA1}" dt="2019-01-27T09:47:17.130" v="1799" actId="26606"/>
          <ac:spMkLst>
            <pc:docMk/>
            <pc:sldMk cId="1180186924" sldId="321"/>
            <ac:spMk id="38" creationId="{ADFE5C4E-0B5D-4AB5-9877-3993F84A3D4D}"/>
          </ac:spMkLst>
        </pc:spChg>
        <pc:spChg chg="add del">
          <ac:chgData name="Sathyanarayanan Shanmugavelu" userId="45c12ba28a986769" providerId="LiveId" clId="{5970EEF6-AA78-402E-8C99-9C912D146AA1}" dt="2019-01-27T09:47:17.130" v="1799" actId="26606"/>
          <ac:spMkLst>
            <pc:docMk/>
            <pc:sldMk cId="1180186924" sldId="321"/>
            <ac:spMk id="39" creationId="{06048CCE-094B-4948-B61B-DE627F176712}"/>
          </ac:spMkLst>
        </pc:spChg>
        <pc:spChg chg="add del">
          <ac:chgData name="Sathyanarayanan Shanmugavelu" userId="45c12ba28a986769" providerId="LiveId" clId="{5970EEF6-AA78-402E-8C99-9C912D146AA1}" dt="2019-01-27T09:47:20.997" v="1801" actId="26606"/>
          <ac:spMkLst>
            <pc:docMk/>
            <pc:sldMk cId="1180186924" sldId="321"/>
            <ac:spMk id="42" creationId="{72257994-BD97-4691-8B89-198A6D2BABDC}"/>
          </ac:spMkLst>
        </pc:spChg>
        <pc:spChg chg="add del">
          <ac:chgData name="Sathyanarayanan Shanmugavelu" userId="45c12ba28a986769" providerId="LiveId" clId="{5970EEF6-AA78-402E-8C99-9C912D146AA1}" dt="2019-01-27T09:47:24.975" v="1803" actId="26606"/>
          <ac:spMkLst>
            <pc:docMk/>
            <pc:sldMk cId="1180186924" sldId="321"/>
            <ac:spMk id="44" creationId="{C18DD249-7BAF-43E4-96D2-897DF8277025}"/>
          </ac:spMkLst>
        </pc:spChg>
        <pc:spChg chg="add del">
          <ac:chgData name="Sathyanarayanan Shanmugavelu" userId="45c12ba28a986769" providerId="LiveId" clId="{5970EEF6-AA78-402E-8C99-9C912D146AA1}" dt="2019-01-27T09:47:24.975" v="1803" actId="26606"/>
          <ac:spMkLst>
            <pc:docMk/>
            <pc:sldMk cId="1180186924" sldId="321"/>
            <ac:spMk id="45" creationId="{93709A93-4FBF-496D-9228-3D3DBCF5064D}"/>
          </ac:spMkLst>
        </pc:spChg>
        <pc:spChg chg="add del">
          <ac:chgData name="Sathyanarayanan Shanmugavelu" userId="45c12ba28a986769" providerId="LiveId" clId="{5970EEF6-AA78-402E-8C99-9C912D146AA1}" dt="2019-01-27T09:47:24.975" v="1803" actId="26606"/>
          <ac:spMkLst>
            <pc:docMk/>
            <pc:sldMk cId="1180186924" sldId="321"/>
            <ac:spMk id="46" creationId="{AC6F8F5A-EAFE-459F-8F54-9D86D539F12E}"/>
          </ac:spMkLst>
        </pc:spChg>
        <pc:spChg chg="add del">
          <ac:chgData name="Sathyanarayanan Shanmugavelu" userId="45c12ba28a986769" providerId="LiveId" clId="{5970EEF6-AA78-402E-8C99-9C912D146AA1}" dt="2019-01-27T09:47:24.975" v="1803" actId="26606"/>
          <ac:spMkLst>
            <pc:docMk/>
            <pc:sldMk cId="1180186924" sldId="321"/>
            <ac:spMk id="47" creationId="{C3FD65E3-4E8F-40F8-B00F-C3CA65D8A3BE}"/>
          </ac:spMkLst>
        </pc:spChg>
        <pc:spChg chg="add del">
          <ac:chgData name="Sathyanarayanan Shanmugavelu" userId="45c12ba28a986769" providerId="LiveId" clId="{5970EEF6-AA78-402E-8C99-9C912D146AA1}" dt="2019-01-27T09:47:24.975" v="1803" actId="26606"/>
          <ac:spMkLst>
            <pc:docMk/>
            <pc:sldMk cId="1180186924" sldId="321"/>
            <ac:spMk id="48" creationId="{5DFA2231-FFDF-4250-983C-D460855A37B8}"/>
          </ac:spMkLst>
        </pc:spChg>
        <pc:spChg chg="add">
          <ac:chgData name="Sathyanarayanan Shanmugavelu" userId="45c12ba28a986769" providerId="LiveId" clId="{5970EEF6-AA78-402E-8C99-9C912D146AA1}" dt="2019-01-27T09:47:24.986" v="1804" actId="26606"/>
          <ac:spMkLst>
            <pc:docMk/>
            <pc:sldMk cId="1180186924" sldId="321"/>
            <ac:spMk id="51" creationId="{247AB924-1B87-43FC-B7C7-B112D5C51A0E}"/>
          </ac:spMkLst>
        </pc:spChg>
        <pc:picChg chg="add mod ord">
          <ac:chgData name="Sathyanarayanan Shanmugavelu" userId="45c12ba28a986769" providerId="LiveId" clId="{5970EEF6-AA78-402E-8C99-9C912D146AA1}" dt="2019-01-27T09:47:58.759" v="1814" actId="1076"/>
          <ac:picMkLst>
            <pc:docMk/>
            <pc:sldMk cId="1180186924" sldId="321"/>
            <ac:picMk id="2" creationId="{430493AD-99CE-4AFF-998A-B1219AD8B43A}"/>
          </ac:picMkLst>
        </pc:picChg>
        <pc:picChg chg="add mod ord">
          <ac:chgData name="Sathyanarayanan Shanmugavelu" userId="45c12ba28a986769" providerId="LiveId" clId="{5970EEF6-AA78-402E-8C99-9C912D146AA1}" dt="2019-01-27T09:48:06.898" v="1817" actId="1076"/>
          <ac:picMkLst>
            <pc:docMk/>
            <pc:sldMk cId="1180186924" sldId="321"/>
            <ac:picMk id="5" creationId="{0F98DDC9-6D1B-4546-804A-4127701231D2}"/>
          </ac:picMkLst>
        </pc:picChg>
        <pc:picChg chg="add mod">
          <ac:chgData name="Sathyanarayanan Shanmugavelu" userId="45c12ba28a986769" providerId="LiveId" clId="{5970EEF6-AA78-402E-8C99-9C912D146AA1}" dt="2019-01-27T09:48:08.078" v="1818" actId="1076"/>
          <ac:picMkLst>
            <pc:docMk/>
            <pc:sldMk cId="1180186924" sldId="321"/>
            <ac:picMk id="6" creationId="{9EE6D1C1-B1EF-495B-A415-8C8BDAA1F356}"/>
          </ac:picMkLst>
        </pc:picChg>
        <pc:cxnChg chg="add del">
          <ac:chgData name="Sathyanarayanan Shanmugavelu" userId="45c12ba28a986769" providerId="LiveId" clId="{5970EEF6-AA78-402E-8C99-9C912D146AA1}" dt="2019-01-27T09:47:05.136" v="1793" actId="26606"/>
          <ac:cxnSpMkLst>
            <pc:docMk/>
            <pc:sldMk cId="1180186924" sldId="321"/>
            <ac:cxnSpMk id="21" creationId="{99AE2756-0FC4-4155-83E7-58AAAB63E757}"/>
          </ac:cxnSpMkLst>
        </pc:cxnChg>
        <pc:cxnChg chg="add del">
          <ac:chgData name="Sathyanarayanan Shanmugavelu" userId="45c12ba28a986769" providerId="LiveId" clId="{5970EEF6-AA78-402E-8C99-9C912D146AA1}" dt="2019-01-27T09:47:05.136" v="1793" actId="26606"/>
          <ac:cxnSpMkLst>
            <pc:docMk/>
            <pc:sldMk cId="1180186924" sldId="321"/>
            <ac:cxnSpMk id="23" creationId="{818DC98F-4057-4645-B948-F604F39A9CFE}"/>
          </ac:cxnSpMkLst>
        </pc:cxnChg>
        <pc:cxnChg chg="add del">
          <ac:chgData name="Sathyanarayanan Shanmugavelu" userId="45c12ba28a986769" providerId="LiveId" clId="{5970EEF6-AA78-402E-8C99-9C912D146AA1}" dt="2019-01-27T09:47:05.136" v="1793" actId="26606"/>
          <ac:cxnSpMkLst>
            <pc:docMk/>
            <pc:sldMk cId="1180186924" sldId="321"/>
            <ac:cxnSpMk id="24" creationId="{DAD2B705-4A9B-408D-AA80-4F41045E09DE}"/>
          </ac:cxnSpMkLst>
        </pc:cxnChg>
        <pc:cxnChg chg="add del">
          <ac:chgData name="Sathyanarayanan Shanmugavelu" userId="45c12ba28a986769" providerId="LiveId" clId="{5970EEF6-AA78-402E-8C99-9C912D146AA1}" dt="2019-01-27T09:47:11.121" v="1797" actId="26606"/>
          <ac:cxnSpMkLst>
            <pc:docMk/>
            <pc:sldMk cId="1180186924" sldId="321"/>
            <ac:cxnSpMk id="32" creationId="{99AE2756-0FC4-4155-83E7-58AAAB63E757}"/>
          </ac:cxnSpMkLst>
        </pc:cxnChg>
        <pc:cxnChg chg="add del">
          <ac:chgData name="Sathyanarayanan Shanmugavelu" userId="45c12ba28a986769" providerId="LiveId" clId="{5970EEF6-AA78-402E-8C99-9C912D146AA1}" dt="2019-01-27T09:47:11.121" v="1797" actId="26606"/>
          <ac:cxnSpMkLst>
            <pc:docMk/>
            <pc:sldMk cId="1180186924" sldId="321"/>
            <ac:cxnSpMk id="34" creationId="{818DC98F-4057-4645-B948-F604F39A9CFE}"/>
          </ac:cxnSpMkLst>
        </pc:cxnChg>
        <pc:cxnChg chg="add del">
          <ac:chgData name="Sathyanarayanan Shanmugavelu" userId="45c12ba28a986769" providerId="LiveId" clId="{5970EEF6-AA78-402E-8C99-9C912D146AA1}" dt="2019-01-27T09:47:11.121" v="1797" actId="26606"/>
          <ac:cxnSpMkLst>
            <pc:docMk/>
            <pc:sldMk cId="1180186924" sldId="321"/>
            <ac:cxnSpMk id="35" creationId="{DAD2B705-4A9B-408D-AA80-4F41045E09DE}"/>
          </ac:cxnSpMkLst>
        </pc:cxnChg>
        <pc:cxnChg chg="add del">
          <ac:chgData name="Sathyanarayanan Shanmugavelu" userId="45c12ba28a986769" providerId="LiveId" clId="{5970EEF6-AA78-402E-8C99-9C912D146AA1}" dt="2019-01-27T09:47:17.130" v="1799" actId="26606"/>
          <ac:cxnSpMkLst>
            <pc:docMk/>
            <pc:sldMk cId="1180186924" sldId="321"/>
            <ac:cxnSpMk id="40" creationId="{5BB48934-4796-4249-B64C-EE2375977B5E}"/>
          </ac:cxnSpMkLst>
        </pc:cxnChg>
        <pc:cxnChg chg="add">
          <ac:chgData name="Sathyanarayanan Shanmugavelu" userId="45c12ba28a986769" providerId="LiveId" clId="{5970EEF6-AA78-402E-8C99-9C912D146AA1}" dt="2019-01-27T09:47:24.986" v="1804" actId="26606"/>
          <ac:cxnSpMkLst>
            <pc:docMk/>
            <pc:sldMk cId="1180186924" sldId="321"/>
            <ac:cxnSpMk id="50" creationId="{99AE2756-0FC4-4155-83E7-58AAAB63E757}"/>
          </ac:cxnSpMkLst>
        </pc:cxnChg>
        <pc:cxnChg chg="add">
          <ac:chgData name="Sathyanarayanan Shanmugavelu" userId="45c12ba28a986769" providerId="LiveId" clId="{5970EEF6-AA78-402E-8C99-9C912D146AA1}" dt="2019-01-27T09:47:24.986" v="1804" actId="26606"/>
          <ac:cxnSpMkLst>
            <pc:docMk/>
            <pc:sldMk cId="1180186924" sldId="321"/>
            <ac:cxnSpMk id="52" creationId="{818DC98F-4057-4645-B948-F604F39A9CFE}"/>
          </ac:cxnSpMkLst>
        </pc:cxnChg>
        <pc:cxnChg chg="add">
          <ac:chgData name="Sathyanarayanan Shanmugavelu" userId="45c12ba28a986769" providerId="LiveId" clId="{5970EEF6-AA78-402E-8C99-9C912D146AA1}" dt="2019-01-27T09:47:24.986" v="1804" actId="26606"/>
          <ac:cxnSpMkLst>
            <pc:docMk/>
            <pc:sldMk cId="1180186924" sldId="321"/>
            <ac:cxnSpMk id="53" creationId="{DAD2B705-4A9B-408D-AA80-4F41045E09DE}"/>
          </ac:cxnSpMkLst>
        </pc:cxnChg>
      </pc:sldChg>
      <pc:sldChg chg="addSp delSp modSp add mod setBg delDesignElem">
        <pc:chgData name="Sathyanarayanan Shanmugavelu" userId="45c12ba28a986769" providerId="LiveId" clId="{5970EEF6-AA78-402E-8C99-9C912D146AA1}" dt="2019-01-27T09:51:52.963" v="1849" actId="26606"/>
        <pc:sldMkLst>
          <pc:docMk/>
          <pc:sldMk cId="3724572262" sldId="322"/>
        </pc:sldMkLst>
        <pc:spChg chg="del mod">
          <ac:chgData name="Sathyanarayanan Shanmugavelu" userId="45c12ba28a986769" providerId="LiveId" clId="{5970EEF6-AA78-402E-8C99-9C912D146AA1}" dt="2019-01-27T09:51:49.046" v="1848" actId="478"/>
          <ac:spMkLst>
            <pc:docMk/>
            <pc:sldMk cId="3724572262" sldId="322"/>
            <ac:spMk id="3" creationId="{1BF2E76D-891D-44E3-B4E3-ACF4A314E90C}"/>
          </ac:spMkLst>
        </pc:spChg>
        <pc:spChg chg="add del">
          <ac:chgData name="Sathyanarayanan Shanmugavelu" userId="45c12ba28a986769" providerId="LiveId" clId="{5970EEF6-AA78-402E-8C99-9C912D146AA1}" dt="2019-01-27T09:51:52.963" v="1849" actId="26606"/>
          <ac:spMkLst>
            <pc:docMk/>
            <pc:sldMk cId="3724572262" sldId="322"/>
            <ac:spMk id="9" creationId="{6753252F-4873-4F63-801D-CC719279A7D5}"/>
          </ac:spMkLst>
        </pc:spChg>
        <pc:spChg chg="add del">
          <ac:chgData name="Sathyanarayanan Shanmugavelu" userId="45c12ba28a986769" providerId="LiveId" clId="{5970EEF6-AA78-402E-8C99-9C912D146AA1}" dt="2019-01-27T09:51:52.963" v="1849" actId="26606"/>
          <ac:spMkLst>
            <pc:docMk/>
            <pc:sldMk cId="3724572262" sldId="322"/>
            <ac:spMk id="11" creationId="{047C8CCB-F95D-4249-92DD-651249D3535A}"/>
          </ac:spMkLst>
        </pc:spChg>
        <pc:spChg chg="add">
          <ac:chgData name="Sathyanarayanan Shanmugavelu" userId="45c12ba28a986769" providerId="LiveId" clId="{5970EEF6-AA78-402E-8C99-9C912D146AA1}" dt="2019-01-27T09:51:52.963" v="1849" actId="26606"/>
          <ac:spMkLst>
            <pc:docMk/>
            <pc:sldMk cId="3724572262" sldId="322"/>
            <ac:spMk id="16" creationId="{32BC26D8-82FB-445E-AA49-62A77D7C1EE0}"/>
          </ac:spMkLst>
        </pc:spChg>
        <pc:spChg chg="add">
          <ac:chgData name="Sathyanarayanan Shanmugavelu" userId="45c12ba28a986769" providerId="LiveId" clId="{5970EEF6-AA78-402E-8C99-9C912D146AA1}" dt="2019-01-27T09:51:52.963" v="1849" actId="26606"/>
          <ac:spMkLst>
            <pc:docMk/>
            <pc:sldMk cId="3724572262" sldId="322"/>
            <ac:spMk id="18" creationId="{CB44330D-EA18-4254-AA95-EB49948539B8}"/>
          </ac:spMkLst>
        </pc:spChg>
        <pc:spChg chg="del">
          <ac:chgData name="Sathyanarayanan Shanmugavelu" userId="45c12ba28a986769" providerId="LiveId" clId="{5970EEF6-AA78-402E-8C99-9C912D146AA1}" dt="2019-01-27T09:49:13.449" v="1841"/>
          <ac:spMkLst>
            <pc:docMk/>
            <pc:sldMk cId="3724572262" sldId="322"/>
            <ac:spMk id="51" creationId="{247AB924-1B87-43FC-B7C7-B112D5C51A0E}"/>
          </ac:spMkLst>
        </pc:spChg>
        <pc:picChg chg="del">
          <ac:chgData name="Sathyanarayanan Shanmugavelu" userId="45c12ba28a986769" providerId="LiveId" clId="{5970EEF6-AA78-402E-8C99-9C912D146AA1}" dt="2019-01-27T09:50:10.706" v="1842" actId="478"/>
          <ac:picMkLst>
            <pc:docMk/>
            <pc:sldMk cId="3724572262" sldId="322"/>
            <ac:picMk id="2" creationId="{430493AD-99CE-4AFF-998A-B1219AD8B43A}"/>
          </ac:picMkLst>
        </pc:picChg>
        <pc:picChg chg="add mod">
          <ac:chgData name="Sathyanarayanan Shanmugavelu" userId="45c12ba28a986769" providerId="LiveId" clId="{5970EEF6-AA78-402E-8C99-9C912D146AA1}" dt="2019-01-27T09:51:52.963" v="1849" actId="26606"/>
          <ac:picMkLst>
            <pc:docMk/>
            <pc:sldMk cId="3724572262" sldId="322"/>
            <ac:picMk id="4" creationId="{685D532E-F17E-446E-B7BD-1F3282A11649}"/>
          </ac:picMkLst>
        </pc:picChg>
        <pc:picChg chg="del mod">
          <ac:chgData name="Sathyanarayanan Shanmugavelu" userId="45c12ba28a986769" providerId="LiveId" clId="{5970EEF6-AA78-402E-8C99-9C912D146AA1}" dt="2019-01-27T09:50:11.103" v="1844" actId="478"/>
          <ac:picMkLst>
            <pc:docMk/>
            <pc:sldMk cId="3724572262" sldId="322"/>
            <ac:picMk id="5" creationId="{0F98DDC9-6D1B-4546-804A-4127701231D2}"/>
          </ac:picMkLst>
        </pc:picChg>
        <pc:picChg chg="del">
          <ac:chgData name="Sathyanarayanan Shanmugavelu" userId="45c12ba28a986769" providerId="LiveId" clId="{5970EEF6-AA78-402E-8C99-9C912D146AA1}" dt="2019-01-27T09:51:20.359" v="1846" actId="478"/>
          <ac:picMkLst>
            <pc:docMk/>
            <pc:sldMk cId="3724572262" sldId="322"/>
            <ac:picMk id="6" creationId="{9EE6D1C1-B1EF-495B-A415-8C8BDAA1F356}"/>
          </ac:picMkLst>
        </pc:picChg>
        <pc:cxnChg chg="del">
          <ac:chgData name="Sathyanarayanan Shanmugavelu" userId="45c12ba28a986769" providerId="LiveId" clId="{5970EEF6-AA78-402E-8C99-9C912D146AA1}" dt="2019-01-27T09:49:13.449" v="1841"/>
          <ac:cxnSpMkLst>
            <pc:docMk/>
            <pc:sldMk cId="3724572262" sldId="322"/>
            <ac:cxnSpMk id="50" creationId="{99AE2756-0FC4-4155-83E7-58AAAB63E757}"/>
          </ac:cxnSpMkLst>
        </pc:cxnChg>
        <pc:cxnChg chg="del">
          <ac:chgData name="Sathyanarayanan Shanmugavelu" userId="45c12ba28a986769" providerId="LiveId" clId="{5970EEF6-AA78-402E-8C99-9C912D146AA1}" dt="2019-01-27T09:49:13.449" v="1841"/>
          <ac:cxnSpMkLst>
            <pc:docMk/>
            <pc:sldMk cId="3724572262" sldId="322"/>
            <ac:cxnSpMk id="52" creationId="{818DC98F-4057-4645-B948-F604F39A9CFE}"/>
          </ac:cxnSpMkLst>
        </pc:cxnChg>
        <pc:cxnChg chg="del">
          <ac:chgData name="Sathyanarayanan Shanmugavelu" userId="45c12ba28a986769" providerId="LiveId" clId="{5970EEF6-AA78-402E-8C99-9C912D146AA1}" dt="2019-01-27T09:49:13.449" v="1841"/>
          <ac:cxnSpMkLst>
            <pc:docMk/>
            <pc:sldMk cId="3724572262" sldId="322"/>
            <ac:cxnSpMk id="53" creationId="{DAD2B705-4A9B-408D-AA80-4F41045E09DE}"/>
          </ac:cxnSpMkLst>
        </pc:cxnChg>
      </pc:sldChg>
    </pc:docChg>
  </pc:docChgLst>
  <pc:docChgLst>
    <pc:chgData name="Sathyanarayanan Shanmugavelu" userId="45c12ba28a986769" providerId="LiveId" clId="{4829A9AF-12BB-470B-9E50-15E81AF48F6C}"/>
    <pc:docChg chg="custSel modSld">
      <pc:chgData name="Sathyanarayanan Shanmugavelu" userId="45c12ba28a986769" providerId="LiveId" clId="{4829A9AF-12BB-470B-9E50-15E81AF48F6C}" dt="2019-01-27T07:33:36.419" v="136" actId="20577"/>
      <pc:docMkLst>
        <pc:docMk/>
      </pc:docMkLst>
      <pc:sldChg chg="addSp delSp modSp">
        <pc:chgData name="Sathyanarayanan Shanmugavelu" userId="45c12ba28a986769" providerId="LiveId" clId="{4829A9AF-12BB-470B-9E50-15E81AF48F6C}" dt="2019-01-27T07:33:36.419" v="136" actId="20577"/>
        <pc:sldMkLst>
          <pc:docMk/>
          <pc:sldMk cId="2239807508" sldId="256"/>
        </pc:sldMkLst>
        <pc:spChg chg="add mod">
          <ac:chgData name="Sathyanarayanan Shanmugavelu" userId="45c12ba28a986769" providerId="LiveId" clId="{4829A9AF-12BB-470B-9E50-15E81AF48F6C}" dt="2019-01-27T07:32:54.051" v="105" actId="12"/>
          <ac:spMkLst>
            <pc:docMk/>
            <pc:sldMk cId="2239807508" sldId="256"/>
            <ac:spMk id="2" creationId="{0E63BBC0-3BEA-4B9E-8292-4A8F83D26A16}"/>
          </ac:spMkLst>
        </pc:spChg>
        <pc:spChg chg="mod">
          <ac:chgData name="Sathyanarayanan Shanmugavelu" userId="45c12ba28a986769" providerId="LiveId" clId="{4829A9AF-12BB-470B-9E50-15E81AF48F6C}" dt="2019-01-27T07:33:36.419" v="136" actId="20577"/>
          <ac:spMkLst>
            <pc:docMk/>
            <pc:sldMk cId="2239807508" sldId="256"/>
            <ac:spMk id="5" creationId="{00000000-0000-0000-0000-000000000000}"/>
          </ac:spMkLst>
        </pc:spChg>
        <pc:picChg chg="del">
          <ac:chgData name="Sathyanarayanan Shanmugavelu" userId="45c12ba28a986769" providerId="LiveId" clId="{4829A9AF-12BB-470B-9E50-15E81AF48F6C}" dt="2019-01-27T07:31:26.731" v="0" actId="478"/>
          <ac:picMkLst>
            <pc:docMk/>
            <pc:sldMk cId="2239807508" sldId="256"/>
            <ac:picMk id="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3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2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0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9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6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2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4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4173B-8D5B-4CB5-9783-669AAB44E53C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5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113FB6-1BC8-4E4C-A19C-28E8B42E3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9" b="376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01F46-9C6D-4247-8754-F2E0CEDB8662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Data Modelling in the Cloud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941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3E2ED-676A-438E-A53B-5EC7F8DFC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97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13D554-7DE5-4682-AF9A-18F17D5F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213560-A40F-453B-B51D-797DA3A61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77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1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3C15C-888C-44F3-8D22-74C52FEEA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304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4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7CB991-A4AC-4027-92A3-11AB6A1BF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7322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9CD16D-F4C1-4B3D-B117-206C55458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4862"/>
          <a:stretch/>
        </p:blipFill>
        <p:spPr>
          <a:xfrm>
            <a:off x="6220376" y="3400925"/>
            <a:ext cx="5728547" cy="30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E37D2-232F-4FE6-B69F-C7CBE1F25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7891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44B238-1996-4F31-8247-6DA361BD53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8288"/>
          <a:stretch/>
        </p:blipFill>
        <p:spPr>
          <a:xfrm>
            <a:off x="6220376" y="337774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9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64ADB-3156-4844-9FFA-10B6ECF9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22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2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CD780-30B2-47AD-9BFA-4204CA948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29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63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091C0-B29D-4C63-B494-077FEC65C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5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8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CEAB6-7A93-4799-8155-EECCE1FE6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26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B2981-E940-4FEB-A89A-FCC051C32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20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8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C2D25-6F8D-4C04-A8A3-2744E54A321E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Solutions in the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EE1D4-A203-4858-BCAF-0ED84A24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14" y="1675227"/>
            <a:ext cx="88771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49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B587D9-E88E-4376-88B1-C627CC104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95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67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67ED7-446E-4BD7-9EEB-B51B3D437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69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37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0CB4E-A1E4-44DF-9414-696CC740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3832"/>
            <a:ext cx="5294716" cy="33578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15DE1E6-FA86-42BD-8FDD-A4A8576F9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33832"/>
            <a:ext cx="5294715" cy="335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16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05FE1-2D3B-4994-A78B-6BB3E1C8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2513"/>
            <a:ext cx="10905066" cy="42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9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3AF2C6-CF22-45EB-966A-8C2BC996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62" y="771339"/>
            <a:ext cx="4572708" cy="2572148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4BE50D-9724-4079-8913-3B4A3D32C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5396"/>
          <a:stretch/>
        </p:blipFill>
        <p:spPr>
          <a:xfrm>
            <a:off x="6564893" y="787972"/>
            <a:ext cx="4634047" cy="2367381"/>
          </a:xfrm>
          <a:prstGeom prst="rect">
            <a:avLst/>
          </a:prstGeom>
        </p:spPr>
      </p:pic>
      <p:sp>
        <p:nvSpPr>
          <p:cNvPr id="27" name="Rectangle 1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C848B-BF5E-42A3-B0B0-47E1D090F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31" y="3598194"/>
            <a:ext cx="4812923" cy="229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B76D3-E280-4065-B0D2-D79957440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57" y="3598194"/>
            <a:ext cx="4968509" cy="24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3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68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AAFBD-D4FF-4F4D-A4C1-279A17818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14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1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39FB73-BF8D-4096-B92C-1F21F29D1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6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55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5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630D49-1225-4DD5-8015-AB836CAF0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98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2C195-4714-4D55-AAB9-59918CAF5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06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55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5432E-EFBC-4AE6-8DCA-BF3DBC585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4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6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28C55-5F2C-4B8D-A7AF-DAFE47DC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6" y="643467"/>
            <a:ext cx="96052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88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981186-364B-44E3-A308-19675307A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6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32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7A96E-AB70-4226-BAB7-8DEB12F2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26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003D71-2F06-4034-BEC8-F0C6BB9AE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1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783CB-4F30-41BE-A5FB-A7B1A195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39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F23EB2-2EA6-4624-B8DF-04E89628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20834"/>
            <a:ext cx="10905066" cy="50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11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7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8CCB7-8003-45C5-9525-DB20F695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7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BAECD1-2C67-4A52-B234-6E60753A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09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B92DD-34C2-4545-B5CE-ACA296E1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4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B22C34-DCF0-4CA1-905D-D2F188CA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53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4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9334F9-AA86-44BA-9AAD-8882ADFA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EDC60-8561-4C16-8B92-DC3CEBBC3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37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89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E8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A261D-7298-4A4A-8544-DD23D368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8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D2E02-B324-4165-8A19-400B3829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2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2F51-B0D1-435A-8E0C-8825260F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7"/>
            <a:ext cx="1012921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56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C622F-7CAB-4D41-A371-25174C64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1" y="643467"/>
            <a:ext cx="100833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51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6A00AD-91C5-4EE0-8DD3-EB3B96C0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69" y="1123527"/>
            <a:ext cx="8222856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34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3D88B6-F9C8-4556-B372-9F1F20E9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7" y="643467"/>
            <a:ext cx="104132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36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2911E3-6AF9-48EE-86D2-8C7BC99B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50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F26967-0483-4527-8065-9C51E8824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" r="328" b="-1"/>
          <a:stretch/>
        </p:blipFill>
        <p:spPr>
          <a:xfrm>
            <a:off x="338328" y="338328"/>
            <a:ext cx="11548872" cy="6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7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6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F95E99-92CA-434A-AFB5-75D391DE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87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ADA110-51E3-4A36-ABC1-317708BC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53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5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99EA2-28F5-4FA7-8BED-E4FA5661B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77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816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7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AED72-0B4D-48A4-A9AF-4708F510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85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68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235467-F217-4BB6-8BE3-B91133E8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98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BEB4C-B6DA-43F9-A843-97830EF7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26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6375FC-12AC-478C-B9AA-38ADCB76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3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7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519E4C-C0CE-44A1-BCBD-0219A44E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76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B0A111-6501-4D0D-8BAE-E7DA667B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2" y="643467"/>
            <a:ext cx="98168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1B5092-BF74-4701-A9C9-2E66AC741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8" r="1" b="435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19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084C7-8A51-4409-9095-D7EA11682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39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472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47E7D-EE8A-4D13-980C-42EA15FAC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18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B4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C4A64-E1B4-440A-9CE2-5F6087F48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7" r="1" b="417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6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04F0F1-5090-414E-8C82-D20CD4D34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" r="1" b="440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81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8AC1A4-E68A-48B3-917E-107F1846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23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914B2B-8C16-4AEF-8D34-670671A27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F5081D-6F37-4BB4-B5EA-A11692358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3467 h 6858000"/>
              <a:gd name="connsiteX1" fmla="*/ 643467 w 12192000"/>
              <a:gd name="connsiteY1" fmla="*/ 6214533 h 6858000"/>
              <a:gd name="connsiteX2" fmla="*/ 11548533 w 12192000"/>
              <a:gd name="connsiteY2" fmla="*/ 6214533 h 6858000"/>
              <a:gd name="connsiteX3" fmla="*/ 11548533 w 12192000"/>
              <a:gd name="connsiteY3" fmla="*/ 64346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3467"/>
                </a:moveTo>
                <a:lnTo>
                  <a:pt x="643467" y="6214533"/>
                </a:lnTo>
                <a:lnTo>
                  <a:pt x="11548533" y="6214533"/>
                </a:lnTo>
                <a:lnTo>
                  <a:pt x="11548533" y="64346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9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C041D-D1C3-4296-85D0-23923F3A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627698"/>
            <a:ext cx="10915650" cy="5602605"/>
          </a:xfrm>
          <a:prstGeom prst="rect">
            <a:avLst/>
          </a:prstGeom>
          <a:noFill/>
          <a:ln w="44450" cap="sq" cmpd="dbl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62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2F2C1-68F5-452D-B822-7782F3D7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1" y="643467"/>
            <a:ext cx="100833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44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83BB0F-7A40-4BB6-A23D-CF643F5F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67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5A3958-2FF1-41F1-84E7-7E3D2780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53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6CD6C-9264-4188-90F7-A837A0814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0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562B9D-6E71-4E6E-9DAA-EC4707A79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C667F5-D730-42AF-99D0-E96FAA479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0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3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448166-E794-4D2E-A3C5-C7E188085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1" r="1" b="102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219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4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6FD5B-EF53-4540-888B-2C077B0A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5" r="1" b="412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9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12AC96-D5AE-4FF5-83D8-9F7D2E9B5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15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433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6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1589FF-9A7A-4017-B3A4-37C7A3AC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38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5FE595-9926-4169-965F-0223A5AF7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4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2825A1-97DF-49B4-A726-FA17392D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908394"/>
            <a:ext cx="9951041" cy="30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44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55AACC-ACAC-4C25-8D97-0FB8174C1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485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239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4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1335B8-208A-4342-B862-16BB5381B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5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655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5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360B6-2125-4F1E-A585-A675E7C2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95" y="643467"/>
            <a:ext cx="968880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27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90B0D-D368-414F-A960-3DAC668B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6" y="643467"/>
            <a:ext cx="96052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27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AB7629-0CB1-4734-BA16-3B001496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706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BD8DC4-1945-48AD-935A-2CBEE9C50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304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621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73CEB1-B5FD-42D7-8C7A-39D2C0E86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29F2A-EC89-441B-9474-AC8C94CD2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02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BA207-3079-4BCF-B1B2-1CEEDA398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" b="14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26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CC2F50-A22F-4B9B-A5F0-8725614E0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29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D9E8B5-ED0B-46C7-8F0F-D99ACD625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65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1EF8B-4C21-4938-AC21-EF800F4D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44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F6EAC3-E3E9-442C-B551-3A5A16901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6" y="643467"/>
            <a:ext cx="94826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05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4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CD4C7-7129-43E7-88F0-A6156C5E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76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615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3B59E6-03C3-4581-B925-49DF15740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36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210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4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56221-3C02-45F9-8775-E379C6720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67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87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FB5FA6-44B1-40BB-91DA-8C322625B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8" r="1" b="1265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434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4CFD1-47E9-4BFF-97E4-46FC1CD6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2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A63C9B-377C-4375-807A-0A7F97498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176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5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B77AD-E3DE-44BC-8E5F-00F680EE0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" r="1" b="1204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34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5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47466D-B946-4C95-9CD8-56E2E82EC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1" r="1" b="942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90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6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49294-89B9-4F2C-B5EA-998037E1D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235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87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BB340-F4B6-433F-B7D2-F07CBEDFD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5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57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9B6E6D-5F58-49B8-90B3-90424C7E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5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712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B43395-8518-4379-BE55-F04BDA2F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" r="1" b="1274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79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</Words>
  <Application>Microsoft Office PowerPoint</Application>
  <PresentationFormat>Widescreen</PresentationFormat>
  <Paragraphs>2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Sathyanarayanan Shanmugavelu</dc:creator>
  <cp:lastModifiedBy>Sathyanarayanan Shanmugavelu</cp:lastModifiedBy>
  <cp:revision>22</cp:revision>
  <dcterms:created xsi:type="dcterms:W3CDTF">2019-11-10T15:04:32Z</dcterms:created>
  <dcterms:modified xsi:type="dcterms:W3CDTF">2019-11-10T15:40:18Z</dcterms:modified>
</cp:coreProperties>
</file>